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1" r:id="rId4"/>
  </p:sldMasterIdLst>
  <p:notesMasterIdLst>
    <p:notesMasterId r:id="rId30"/>
  </p:notesMasterIdLst>
  <p:handoutMasterIdLst>
    <p:handoutMasterId r:id="rId31"/>
  </p:handoutMasterIdLst>
  <p:sldIdLst>
    <p:sldId id="287" r:id="rId5"/>
    <p:sldId id="258" r:id="rId6"/>
    <p:sldId id="259" r:id="rId7"/>
    <p:sldId id="269" r:id="rId8"/>
    <p:sldId id="260" r:id="rId9"/>
    <p:sldId id="261" r:id="rId10"/>
    <p:sldId id="273" r:id="rId11"/>
    <p:sldId id="270" r:id="rId12"/>
    <p:sldId id="274" r:id="rId13"/>
    <p:sldId id="275" r:id="rId14"/>
    <p:sldId id="276" r:id="rId15"/>
    <p:sldId id="277" r:id="rId16"/>
    <p:sldId id="282" r:id="rId17"/>
    <p:sldId id="280" r:id="rId18"/>
    <p:sldId id="279" r:id="rId19"/>
    <p:sldId id="278" r:id="rId20"/>
    <p:sldId id="262" r:id="rId21"/>
    <p:sldId id="263" r:id="rId22"/>
    <p:sldId id="264" r:id="rId23"/>
    <p:sldId id="265" r:id="rId24"/>
    <p:sldId id="266" r:id="rId25"/>
    <p:sldId id="267" r:id="rId26"/>
    <p:sldId id="284" r:id="rId27"/>
    <p:sldId id="285" r:id="rId28"/>
    <p:sldId id="286"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406D"/>
    <a:srgbClr val="4FCE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53" autoAdjust="0"/>
    <p:restoredTop sz="94648"/>
  </p:normalViewPr>
  <p:slideViewPr>
    <p:cSldViewPr snapToGrid="0" snapToObjects="1">
      <p:cViewPr>
        <p:scale>
          <a:sx n="110" d="100"/>
          <a:sy n="110" d="100"/>
        </p:scale>
        <p:origin x="552" y="114"/>
      </p:cViewPr>
      <p:guideLst/>
    </p:cSldViewPr>
  </p:slideViewPr>
  <p:notesTextViewPr>
    <p:cViewPr>
      <p:scale>
        <a:sx n="1" d="1"/>
        <a:sy n="1" d="1"/>
      </p:scale>
      <p:origin x="0" y="0"/>
    </p:cViewPr>
  </p:notesTextViewPr>
  <p:notesViewPr>
    <p:cSldViewPr snapToGrid="0" snapToObjects="1">
      <p:cViewPr varScale="1">
        <p:scale>
          <a:sx n="58" d="100"/>
          <a:sy n="58" d="100"/>
        </p:scale>
        <p:origin x="2965" y="4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diagrams/_rels/data2.xml.rels><?xml version="1.0" encoding="UTF-8" standalone="yes"?>
<Relationships xmlns="http://schemas.openxmlformats.org/package/2006/relationships"><Relationship Id="rId2" Type="http://schemas.openxmlformats.org/officeDocument/2006/relationships/hyperlink" Target="mailto:princess.khodra@govt.lc" TargetMode="External"/><Relationship Id="rId1" Type="http://schemas.openxmlformats.org/officeDocument/2006/relationships/hyperlink" Target="mailto:director@nemo.gov.lc" TargetMode="External"/></Relationships>
</file>

<file path=ppt/diagrams/_rels/data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image" Target="../media/image13.svg"/><Relationship Id="rId4" Type="http://schemas.openxmlformats.org/officeDocument/2006/relationships/image" Target="../media/image16.svg"/></Relationships>
</file>

<file path=ppt/diagrams/_rels/data5.xml.rels><?xml version="1.0" encoding="UTF-8" standalone="yes"?>
<Relationships xmlns="http://schemas.openxmlformats.org/package/2006/relationships"><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svg"/><Relationship Id="rId1" Type="http://schemas.openxmlformats.org/officeDocument/2006/relationships/hyperlink" Target="mailto:bdo@slhta.info" TargetMode="External"/><Relationship Id="rId6" Type="http://schemas.openxmlformats.org/officeDocument/2006/relationships/image" Target="../media/image23.svg"/><Relationship Id="rId5" Type="http://schemas.openxmlformats.org/officeDocument/2006/relationships/image" Target="../media/image22.svg"/><Relationship Id="rId4" Type="http://schemas.openxmlformats.org/officeDocument/2006/relationships/image" Target="../media/image21.svg"/></Relationships>
</file>

<file path=ppt/diagrams/_rels/data6.xml.rels><?xml version="1.0" encoding="UTF-8" standalone="yes"?>
<Relationships xmlns="http://schemas.openxmlformats.org/package/2006/relationships"><Relationship Id="rId3" Type="http://schemas.openxmlformats.org/officeDocument/2006/relationships/hyperlink" Target="mailto:customercarestlucia@digicelgroup.com" TargetMode="External"/><Relationship Id="rId7" Type="http://schemas.openxmlformats.org/officeDocument/2006/relationships/hyperlink" Target="mailto:information@stlucia.org" TargetMode="External"/><Relationship Id="rId2" Type="http://schemas.openxmlformats.org/officeDocument/2006/relationships/hyperlink" Target="http://www.digicelstlucia.com/" TargetMode="External"/><Relationship Id="rId1" Type="http://schemas.openxmlformats.org/officeDocument/2006/relationships/hyperlink" Target="https://slutourism.govt.lc/" TargetMode="External"/><Relationship Id="rId6" Type="http://schemas.openxmlformats.org/officeDocument/2006/relationships/hyperlink" Target="https://www.stlucia.org/en/" TargetMode="External"/><Relationship Id="rId5" Type="http://schemas.openxmlformats.org/officeDocument/2006/relationships/hyperlink" Target="mailto:bdo@slhta.info" TargetMode="External"/><Relationship Id="rId4" Type="http://schemas.openxmlformats.org/officeDocument/2006/relationships/hyperlink" Target="mailto:ceo@slhta.info" TargetMode="External"/></Relationships>
</file>

<file path=ppt/diagrams/_rels/drawing2.xml.rels><?xml version="1.0" encoding="UTF-8" standalone="yes"?>
<Relationships xmlns="http://schemas.openxmlformats.org/package/2006/relationships"><Relationship Id="rId2" Type="http://schemas.openxmlformats.org/officeDocument/2006/relationships/hyperlink" Target="mailto:princess.khodra@govt.lc" TargetMode="External"/><Relationship Id="rId1" Type="http://schemas.openxmlformats.org/officeDocument/2006/relationships/hyperlink" Target="mailto:director@nemo.gov.lc" TargetMode="External"/></Relationships>
</file>

<file path=ppt/diagrams/_rels/drawing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image" Target="../media/image13.svg"/><Relationship Id="rId4" Type="http://schemas.openxmlformats.org/officeDocument/2006/relationships/image" Target="../media/image16.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1.svg"/><Relationship Id="rId7" Type="http://schemas.openxmlformats.org/officeDocument/2006/relationships/image" Target="../media/image24.svg"/><Relationship Id="rId2" Type="http://schemas.openxmlformats.org/officeDocument/2006/relationships/image" Target="../media/image20.svg"/><Relationship Id="rId1" Type="http://schemas.openxmlformats.org/officeDocument/2006/relationships/image" Target="../media/image19.svg"/><Relationship Id="rId6" Type="http://schemas.openxmlformats.org/officeDocument/2006/relationships/hyperlink" Target="mailto:bdo@slhta.info" TargetMode="External"/><Relationship Id="rId5" Type="http://schemas.openxmlformats.org/officeDocument/2006/relationships/image" Target="../media/image23.svg"/><Relationship Id="rId4" Type="http://schemas.openxmlformats.org/officeDocument/2006/relationships/image" Target="../media/image22.svg"/></Relationships>
</file>

<file path=ppt/diagrams/_rels/drawing6.xml.rels><?xml version="1.0" encoding="UTF-8" standalone="yes"?>
<Relationships xmlns="http://schemas.openxmlformats.org/package/2006/relationships"><Relationship Id="rId3" Type="http://schemas.openxmlformats.org/officeDocument/2006/relationships/hyperlink" Target="mailto:customercarestlucia@digicelgroup.com" TargetMode="External"/><Relationship Id="rId7" Type="http://schemas.openxmlformats.org/officeDocument/2006/relationships/hyperlink" Target="mailto:information@stlucia.org" TargetMode="External"/><Relationship Id="rId2" Type="http://schemas.openxmlformats.org/officeDocument/2006/relationships/hyperlink" Target="http://www.digicelstlucia.com/" TargetMode="External"/><Relationship Id="rId1" Type="http://schemas.openxmlformats.org/officeDocument/2006/relationships/hyperlink" Target="https://slutourism.govt.lc/" TargetMode="External"/><Relationship Id="rId6" Type="http://schemas.openxmlformats.org/officeDocument/2006/relationships/hyperlink" Target="https://www.stlucia.org/en/" TargetMode="External"/><Relationship Id="rId5" Type="http://schemas.openxmlformats.org/officeDocument/2006/relationships/hyperlink" Target="mailto:bdo@slhta.info" TargetMode="External"/><Relationship Id="rId4" Type="http://schemas.openxmlformats.org/officeDocument/2006/relationships/hyperlink" Target="mailto:ceo@slhta.info"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9466E0-78CC-4EFD-8AEE-46F8DFFBB38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B59EE6A-F218-492C-A7C6-B5AF0097ED47}">
      <dgm:prSet custT="1"/>
      <dgm:spPr/>
      <dgm:t>
        <a:bodyPr/>
        <a:lstStyle/>
        <a:p>
          <a:r>
            <a:rPr lang="en-US" sz="1600" dirty="0">
              <a:latin typeface="Aptos" panose="020B0004020202020204" pitchFamily="34" charset="0"/>
            </a:rPr>
            <a:t>Introduction – NEMO</a:t>
          </a:r>
        </a:p>
      </dgm:t>
    </dgm:pt>
    <dgm:pt modelId="{9ADF8242-F276-42CA-BECB-CDEB663BA9E5}" type="parTrans" cxnId="{8AFA9A84-3B7B-48AB-8C2D-BBC0E37F7139}">
      <dgm:prSet/>
      <dgm:spPr/>
      <dgm:t>
        <a:bodyPr/>
        <a:lstStyle/>
        <a:p>
          <a:endParaRPr lang="en-US"/>
        </a:p>
      </dgm:t>
    </dgm:pt>
    <dgm:pt modelId="{F0193A65-5CDF-44F2-95D2-CDFC6342D256}" type="sibTrans" cxnId="{8AFA9A84-3B7B-48AB-8C2D-BBC0E37F7139}">
      <dgm:prSet/>
      <dgm:spPr/>
      <dgm:t>
        <a:bodyPr/>
        <a:lstStyle/>
        <a:p>
          <a:endParaRPr lang="en-US"/>
        </a:p>
      </dgm:t>
    </dgm:pt>
    <dgm:pt modelId="{EA0EDA75-9D28-4FCE-BF20-307D1BA0041A}">
      <dgm:prSet custT="1"/>
      <dgm:spPr/>
      <dgm:t>
        <a:bodyPr/>
        <a:lstStyle/>
        <a:p>
          <a:r>
            <a:rPr lang="en-US" sz="1600">
              <a:latin typeface="Aptos" panose="020B0004020202020204" pitchFamily="34" charset="0"/>
            </a:rPr>
            <a:t>Introduction to Disaster Management System of St Lucia</a:t>
          </a:r>
        </a:p>
      </dgm:t>
    </dgm:pt>
    <dgm:pt modelId="{9C226C06-677B-410A-9C8C-97619DCE1282}" type="parTrans" cxnId="{7C07D841-CD7A-48C1-B660-639FF3975E9C}">
      <dgm:prSet/>
      <dgm:spPr/>
      <dgm:t>
        <a:bodyPr/>
        <a:lstStyle/>
        <a:p>
          <a:endParaRPr lang="en-US"/>
        </a:p>
      </dgm:t>
    </dgm:pt>
    <dgm:pt modelId="{EDF1CD75-9C44-49C4-B590-7E84EAB96E4E}" type="sibTrans" cxnId="{7C07D841-CD7A-48C1-B660-639FF3975E9C}">
      <dgm:prSet/>
      <dgm:spPr/>
      <dgm:t>
        <a:bodyPr/>
        <a:lstStyle/>
        <a:p>
          <a:endParaRPr lang="en-US"/>
        </a:p>
      </dgm:t>
    </dgm:pt>
    <dgm:pt modelId="{C2A3E941-60D0-4AE5-B779-2B4F4073C7B2}">
      <dgm:prSet custT="1"/>
      <dgm:spPr/>
      <dgm:t>
        <a:bodyPr/>
        <a:lstStyle/>
        <a:p>
          <a:r>
            <a:rPr lang="en-US" sz="1600">
              <a:latin typeface="Aptos" panose="020B0004020202020204" pitchFamily="34" charset="0"/>
            </a:rPr>
            <a:t>NEMO Documents and Procedures</a:t>
          </a:r>
        </a:p>
      </dgm:t>
    </dgm:pt>
    <dgm:pt modelId="{F3D7F80D-2D74-4CCF-AAA4-0D5F30E316F8}" type="parTrans" cxnId="{04364719-6B5A-4C67-B03B-229B7791F860}">
      <dgm:prSet/>
      <dgm:spPr/>
      <dgm:t>
        <a:bodyPr/>
        <a:lstStyle/>
        <a:p>
          <a:endParaRPr lang="en-US"/>
        </a:p>
      </dgm:t>
    </dgm:pt>
    <dgm:pt modelId="{C4353940-3F4D-4A17-89AE-D38BFAC35A24}" type="sibTrans" cxnId="{04364719-6B5A-4C67-B03B-229B7791F860}">
      <dgm:prSet/>
      <dgm:spPr/>
      <dgm:t>
        <a:bodyPr/>
        <a:lstStyle/>
        <a:p>
          <a:endParaRPr lang="en-US"/>
        </a:p>
      </dgm:t>
    </dgm:pt>
    <dgm:pt modelId="{0EB6742C-7480-484F-9613-7F6E9DF328D8}">
      <dgm:prSet custT="1"/>
      <dgm:spPr/>
      <dgm:t>
        <a:bodyPr/>
        <a:lstStyle/>
        <a:p>
          <a:r>
            <a:rPr lang="en-US" sz="1600">
              <a:latin typeface="Aptos" panose="020B0004020202020204" pitchFamily="34" charset="0"/>
            </a:rPr>
            <a:t>SLHTA Crisis response Protocols</a:t>
          </a:r>
        </a:p>
      </dgm:t>
    </dgm:pt>
    <dgm:pt modelId="{1687F772-B034-485A-818C-CB505B1DEE6C}" type="parTrans" cxnId="{3A608679-3CB6-4A75-BB73-44F4A5175F25}">
      <dgm:prSet/>
      <dgm:spPr/>
      <dgm:t>
        <a:bodyPr/>
        <a:lstStyle/>
        <a:p>
          <a:endParaRPr lang="en-US"/>
        </a:p>
      </dgm:t>
    </dgm:pt>
    <dgm:pt modelId="{1A17D8DD-2462-4630-B992-56A4F29EE45D}" type="sibTrans" cxnId="{3A608679-3CB6-4A75-BB73-44F4A5175F25}">
      <dgm:prSet/>
      <dgm:spPr/>
      <dgm:t>
        <a:bodyPr/>
        <a:lstStyle/>
        <a:p>
          <a:endParaRPr lang="en-US"/>
        </a:p>
      </dgm:t>
    </dgm:pt>
    <dgm:pt modelId="{7729D491-2C0D-4682-BB8A-93B251E50AC0}">
      <dgm:prSet custT="1"/>
      <dgm:spPr/>
      <dgm:t>
        <a:bodyPr/>
        <a:lstStyle/>
        <a:p>
          <a:r>
            <a:rPr lang="en-US" sz="1600">
              <a:latin typeface="Aptos" panose="020B0004020202020204" pitchFamily="34" charset="0"/>
            </a:rPr>
            <a:t>Disaster preparedness</a:t>
          </a:r>
        </a:p>
      </dgm:t>
    </dgm:pt>
    <dgm:pt modelId="{5A09AD9A-2050-4693-82BA-5B612DCE30FE}" type="parTrans" cxnId="{1D06243A-8799-401D-9059-00A036DEC097}">
      <dgm:prSet/>
      <dgm:spPr/>
      <dgm:t>
        <a:bodyPr/>
        <a:lstStyle/>
        <a:p>
          <a:endParaRPr lang="en-US"/>
        </a:p>
      </dgm:t>
    </dgm:pt>
    <dgm:pt modelId="{ABA1E7EE-E2A7-4A7D-BD45-528AC3252019}" type="sibTrans" cxnId="{1D06243A-8799-401D-9059-00A036DEC097}">
      <dgm:prSet/>
      <dgm:spPr/>
      <dgm:t>
        <a:bodyPr/>
        <a:lstStyle/>
        <a:p>
          <a:endParaRPr lang="en-US"/>
        </a:p>
      </dgm:t>
    </dgm:pt>
    <dgm:pt modelId="{C92C8CE8-A35F-4CDF-9638-EB90D371D677}">
      <dgm:prSet custT="1"/>
      <dgm:spPr/>
      <dgm:t>
        <a:bodyPr/>
        <a:lstStyle/>
        <a:p>
          <a:r>
            <a:rPr lang="en-US" sz="1600">
              <a:latin typeface="Aptos" panose="020B0004020202020204" pitchFamily="34" charset="0"/>
            </a:rPr>
            <a:t>Health and Wellness Contact numbers</a:t>
          </a:r>
        </a:p>
      </dgm:t>
    </dgm:pt>
    <dgm:pt modelId="{CA67BCF2-A9F7-4122-988F-BB09EAA7917C}" type="parTrans" cxnId="{06CD7F50-E1E7-4173-B8F2-802CE7A23FEF}">
      <dgm:prSet/>
      <dgm:spPr/>
      <dgm:t>
        <a:bodyPr/>
        <a:lstStyle/>
        <a:p>
          <a:endParaRPr lang="en-US"/>
        </a:p>
      </dgm:t>
    </dgm:pt>
    <dgm:pt modelId="{7EB7EBD3-1D82-4D4C-B6E5-2DD31E9B91E9}" type="sibTrans" cxnId="{06CD7F50-E1E7-4173-B8F2-802CE7A23FEF}">
      <dgm:prSet/>
      <dgm:spPr/>
      <dgm:t>
        <a:bodyPr/>
        <a:lstStyle/>
        <a:p>
          <a:endParaRPr lang="en-US"/>
        </a:p>
      </dgm:t>
    </dgm:pt>
    <dgm:pt modelId="{02543C91-7D2E-43D7-BF3E-D440D436B25D}">
      <dgm:prSet custT="1"/>
      <dgm:spPr/>
      <dgm:t>
        <a:bodyPr/>
        <a:lstStyle/>
        <a:p>
          <a:r>
            <a:rPr lang="en-US" sz="1600">
              <a:latin typeface="Aptos" panose="020B0004020202020204" pitchFamily="34" charset="0"/>
            </a:rPr>
            <a:t>Emergency Shelters by District</a:t>
          </a:r>
        </a:p>
      </dgm:t>
    </dgm:pt>
    <dgm:pt modelId="{C092E1CE-DD2B-42DE-A3A7-932481FC753F}" type="parTrans" cxnId="{097F6549-8685-49E6-9CB8-16C645CF402D}">
      <dgm:prSet/>
      <dgm:spPr/>
      <dgm:t>
        <a:bodyPr/>
        <a:lstStyle/>
        <a:p>
          <a:endParaRPr lang="en-US"/>
        </a:p>
      </dgm:t>
    </dgm:pt>
    <dgm:pt modelId="{CC78411B-EC9F-46B3-AE00-6ABD0704D7A3}" type="sibTrans" cxnId="{097F6549-8685-49E6-9CB8-16C645CF402D}">
      <dgm:prSet/>
      <dgm:spPr/>
      <dgm:t>
        <a:bodyPr/>
        <a:lstStyle/>
        <a:p>
          <a:endParaRPr lang="en-US"/>
        </a:p>
      </dgm:t>
    </dgm:pt>
    <dgm:pt modelId="{D0D3775F-E739-4E0B-A4A7-A38CB2C3842A}">
      <dgm:prSet custT="1"/>
      <dgm:spPr/>
      <dgm:t>
        <a:bodyPr/>
        <a:lstStyle/>
        <a:p>
          <a:r>
            <a:rPr lang="en-US" sz="1600">
              <a:latin typeface="Aptos" panose="020B0004020202020204" pitchFamily="34" charset="0"/>
            </a:rPr>
            <a:t>Emergency contact information</a:t>
          </a:r>
        </a:p>
      </dgm:t>
    </dgm:pt>
    <dgm:pt modelId="{4AC31BB0-0706-49A2-97D1-7AB120E37B5A}" type="parTrans" cxnId="{42B3D480-5705-4042-B2AF-605DE4BE7B74}">
      <dgm:prSet/>
      <dgm:spPr/>
      <dgm:t>
        <a:bodyPr/>
        <a:lstStyle/>
        <a:p>
          <a:endParaRPr lang="en-US"/>
        </a:p>
      </dgm:t>
    </dgm:pt>
    <dgm:pt modelId="{42FA1509-29A7-4446-8C83-7AF659AFBFEF}" type="sibTrans" cxnId="{42B3D480-5705-4042-B2AF-605DE4BE7B74}">
      <dgm:prSet/>
      <dgm:spPr/>
      <dgm:t>
        <a:bodyPr/>
        <a:lstStyle/>
        <a:p>
          <a:endParaRPr lang="en-US"/>
        </a:p>
      </dgm:t>
    </dgm:pt>
    <dgm:pt modelId="{9EB59F4B-029D-4807-AF11-C10BD771DEAB}">
      <dgm:prSet custT="1"/>
      <dgm:spPr/>
      <dgm:t>
        <a:bodyPr/>
        <a:lstStyle/>
        <a:p>
          <a:r>
            <a:rPr lang="en-US" sz="1600">
              <a:latin typeface="Aptos" panose="020B0004020202020204" pitchFamily="34" charset="0"/>
            </a:rPr>
            <a:t>Disaster Committee Contacts per Community</a:t>
          </a:r>
        </a:p>
      </dgm:t>
    </dgm:pt>
    <dgm:pt modelId="{C5B186A3-829A-4B0C-B830-70D157EC60F1}" type="parTrans" cxnId="{0145F2DD-9A93-45FF-9D45-E08EBC88D3F9}">
      <dgm:prSet/>
      <dgm:spPr/>
      <dgm:t>
        <a:bodyPr/>
        <a:lstStyle/>
        <a:p>
          <a:endParaRPr lang="en-US"/>
        </a:p>
      </dgm:t>
    </dgm:pt>
    <dgm:pt modelId="{832E6E35-B4B7-436A-B87C-E9171A6D6B1B}" type="sibTrans" cxnId="{0145F2DD-9A93-45FF-9D45-E08EBC88D3F9}">
      <dgm:prSet/>
      <dgm:spPr/>
      <dgm:t>
        <a:bodyPr/>
        <a:lstStyle/>
        <a:p>
          <a:endParaRPr lang="en-US"/>
        </a:p>
      </dgm:t>
    </dgm:pt>
    <dgm:pt modelId="{E7C1A544-4A36-443B-970D-2E5252150E9D}">
      <dgm:prSet custT="1"/>
      <dgm:spPr/>
      <dgm:t>
        <a:bodyPr/>
        <a:lstStyle/>
        <a:p>
          <a:r>
            <a:rPr lang="en-US" sz="1600">
              <a:latin typeface="Aptos" panose="020B0004020202020204" pitchFamily="34" charset="0"/>
            </a:rPr>
            <a:t>Embassy Contact details</a:t>
          </a:r>
        </a:p>
      </dgm:t>
    </dgm:pt>
    <dgm:pt modelId="{16C15DFD-A926-4BDB-AF91-E445CA7E2C99}" type="parTrans" cxnId="{1128F059-B262-4955-84E9-3C6CD4F45392}">
      <dgm:prSet/>
      <dgm:spPr/>
      <dgm:t>
        <a:bodyPr/>
        <a:lstStyle/>
        <a:p>
          <a:endParaRPr lang="en-US"/>
        </a:p>
      </dgm:t>
    </dgm:pt>
    <dgm:pt modelId="{4F74452F-CC24-4DB8-8411-FBECA7CBD2E8}" type="sibTrans" cxnId="{1128F059-B262-4955-84E9-3C6CD4F45392}">
      <dgm:prSet/>
      <dgm:spPr/>
      <dgm:t>
        <a:bodyPr/>
        <a:lstStyle/>
        <a:p>
          <a:endParaRPr lang="en-US"/>
        </a:p>
      </dgm:t>
    </dgm:pt>
    <dgm:pt modelId="{17A673AD-23C2-42C6-B027-B25691A49A5D}">
      <dgm:prSet custT="1"/>
      <dgm:spPr/>
      <dgm:t>
        <a:bodyPr/>
        <a:lstStyle/>
        <a:p>
          <a:r>
            <a:rPr lang="en-US" sz="1600" dirty="0">
              <a:latin typeface="Aptos" panose="020B0004020202020204" pitchFamily="34" charset="0"/>
            </a:rPr>
            <a:t>Honorary Consuls contact information</a:t>
          </a:r>
        </a:p>
      </dgm:t>
    </dgm:pt>
    <dgm:pt modelId="{EB055EF4-F5BA-4BFF-869A-C9A940A19428}" type="parTrans" cxnId="{B1DA686A-AEC7-4AA9-B418-64D3EEEE3254}">
      <dgm:prSet/>
      <dgm:spPr/>
      <dgm:t>
        <a:bodyPr/>
        <a:lstStyle/>
        <a:p>
          <a:endParaRPr lang="en-US"/>
        </a:p>
      </dgm:t>
    </dgm:pt>
    <dgm:pt modelId="{E7CDA72A-BD46-48BC-8221-5F8827D31116}" type="sibTrans" cxnId="{B1DA686A-AEC7-4AA9-B418-64D3EEEE3254}">
      <dgm:prSet/>
      <dgm:spPr/>
      <dgm:t>
        <a:bodyPr/>
        <a:lstStyle/>
        <a:p>
          <a:endParaRPr lang="en-US"/>
        </a:p>
      </dgm:t>
    </dgm:pt>
    <dgm:pt modelId="{2A31F08D-4A71-44EF-809F-E35923A478A8}" type="pres">
      <dgm:prSet presAssocID="{B69466E0-78CC-4EFD-8AEE-46F8DFFBB38C}" presName="linear" presStyleCnt="0">
        <dgm:presLayoutVars>
          <dgm:animLvl val="lvl"/>
          <dgm:resizeHandles val="exact"/>
        </dgm:presLayoutVars>
      </dgm:prSet>
      <dgm:spPr/>
    </dgm:pt>
    <dgm:pt modelId="{C0E0ABE6-29BC-4ED7-9089-2D351BC97D05}" type="pres">
      <dgm:prSet presAssocID="{8B59EE6A-F218-492C-A7C6-B5AF0097ED47}" presName="parentText" presStyleLbl="node1" presStyleIdx="0" presStyleCnt="11">
        <dgm:presLayoutVars>
          <dgm:chMax val="0"/>
          <dgm:bulletEnabled val="1"/>
        </dgm:presLayoutVars>
      </dgm:prSet>
      <dgm:spPr/>
    </dgm:pt>
    <dgm:pt modelId="{572E8F1D-8A22-4912-8976-FC6EE52905D1}" type="pres">
      <dgm:prSet presAssocID="{F0193A65-5CDF-44F2-95D2-CDFC6342D256}" presName="spacer" presStyleCnt="0"/>
      <dgm:spPr/>
    </dgm:pt>
    <dgm:pt modelId="{33D7A446-36D0-4AFB-AEEE-0729FD9BE048}" type="pres">
      <dgm:prSet presAssocID="{EA0EDA75-9D28-4FCE-BF20-307D1BA0041A}" presName="parentText" presStyleLbl="node1" presStyleIdx="1" presStyleCnt="11">
        <dgm:presLayoutVars>
          <dgm:chMax val="0"/>
          <dgm:bulletEnabled val="1"/>
        </dgm:presLayoutVars>
      </dgm:prSet>
      <dgm:spPr/>
    </dgm:pt>
    <dgm:pt modelId="{0FC7C57A-DA0E-4B9A-B1D0-BAE8204F839B}" type="pres">
      <dgm:prSet presAssocID="{EDF1CD75-9C44-49C4-B590-7E84EAB96E4E}" presName="spacer" presStyleCnt="0"/>
      <dgm:spPr/>
    </dgm:pt>
    <dgm:pt modelId="{9F0205D7-9FB7-4469-8259-207962B96934}" type="pres">
      <dgm:prSet presAssocID="{C2A3E941-60D0-4AE5-B779-2B4F4073C7B2}" presName="parentText" presStyleLbl="node1" presStyleIdx="2" presStyleCnt="11">
        <dgm:presLayoutVars>
          <dgm:chMax val="0"/>
          <dgm:bulletEnabled val="1"/>
        </dgm:presLayoutVars>
      </dgm:prSet>
      <dgm:spPr/>
    </dgm:pt>
    <dgm:pt modelId="{A656A52E-B259-4F89-86B8-B08F66798214}" type="pres">
      <dgm:prSet presAssocID="{C4353940-3F4D-4A17-89AE-D38BFAC35A24}" presName="spacer" presStyleCnt="0"/>
      <dgm:spPr/>
    </dgm:pt>
    <dgm:pt modelId="{80BC3850-5B28-45E9-9C69-F34CAA02CACC}" type="pres">
      <dgm:prSet presAssocID="{0EB6742C-7480-484F-9613-7F6E9DF328D8}" presName="parentText" presStyleLbl="node1" presStyleIdx="3" presStyleCnt="11">
        <dgm:presLayoutVars>
          <dgm:chMax val="0"/>
          <dgm:bulletEnabled val="1"/>
        </dgm:presLayoutVars>
      </dgm:prSet>
      <dgm:spPr/>
    </dgm:pt>
    <dgm:pt modelId="{B1A7EEA6-1D82-4684-AC28-922529B157F3}" type="pres">
      <dgm:prSet presAssocID="{1A17D8DD-2462-4630-B992-56A4F29EE45D}" presName="spacer" presStyleCnt="0"/>
      <dgm:spPr/>
    </dgm:pt>
    <dgm:pt modelId="{F1921054-0041-49BB-ABDF-026F35F31189}" type="pres">
      <dgm:prSet presAssocID="{7729D491-2C0D-4682-BB8A-93B251E50AC0}" presName="parentText" presStyleLbl="node1" presStyleIdx="4" presStyleCnt="11">
        <dgm:presLayoutVars>
          <dgm:chMax val="0"/>
          <dgm:bulletEnabled val="1"/>
        </dgm:presLayoutVars>
      </dgm:prSet>
      <dgm:spPr/>
    </dgm:pt>
    <dgm:pt modelId="{E326EAB1-083B-4BB3-A73C-23C16451C50B}" type="pres">
      <dgm:prSet presAssocID="{ABA1E7EE-E2A7-4A7D-BD45-528AC3252019}" presName="spacer" presStyleCnt="0"/>
      <dgm:spPr/>
    </dgm:pt>
    <dgm:pt modelId="{66062F97-71E8-4BCC-BC4E-5CEB40963D82}" type="pres">
      <dgm:prSet presAssocID="{C92C8CE8-A35F-4CDF-9638-EB90D371D677}" presName="parentText" presStyleLbl="node1" presStyleIdx="5" presStyleCnt="11">
        <dgm:presLayoutVars>
          <dgm:chMax val="0"/>
          <dgm:bulletEnabled val="1"/>
        </dgm:presLayoutVars>
      </dgm:prSet>
      <dgm:spPr/>
    </dgm:pt>
    <dgm:pt modelId="{CE68FA9C-1EF9-4875-80BC-B89D5FF6C537}" type="pres">
      <dgm:prSet presAssocID="{7EB7EBD3-1D82-4D4C-B6E5-2DD31E9B91E9}" presName="spacer" presStyleCnt="0"/>
      <dgm:spPr/>
    </dgm:pt>
    <dgm:pt modelId="{83D7610E-DB70-4BF0-8D23-686F768573F0}" type="pres">
      <dgm:prSet presAssocID="{02543C91-7D2E-43D7-BF3E-D440D436B25D}" presName="parentText" presStyleLbl="node1" presStyleIdx="6" presStyleCnt="11">
        <dgm:presLayoutVars>
          <dgm:chMax val="0"/>
          <dgm:bulletEnabled val="1"/>
        </dgm:presLayoutVars>
      </dgm:prSet>
      <dgm:spPr/>
    </dgm:pt>
    <dgm:pt modelId="{9AD58902-3F8D-4E44-A3AA-450884C818CB}" type="pres">
      <dgm:prSet presAssocID="{CC78411B-EC9F-46B3-AE00-6ABD0704D7A3}" presName="spacer" presStyleCnt="0"/>
      <dgm:spPr/>
    </dgm:pt>
    <dgm:pt modelId="{30B26FE5-DB29-4721-8843-B715037F9C92}" type="pres">
      <dgm:prSet presAssocID="{D0D3775F-E739-4E0B-A4A7-A38CB2C3842A}" presName="parentText" presStyleLbl="node1" presStyleIdx="7" presStyleCnt="11">
        <dgm:presLayoutVars>
          <dgm:chMax val="0"/>
          <dgm:bulletEnabled val="1"/>
        </dgm:presLayoutVars>
      </dgm:prSet>
      <dgm:spPr/>
    </dgm:pt>
    <dgm:pt modelId="{FA619BCA-54CC-4C01-BCC7-9C2D409F95FD}" type="pres">
      <dgm:prSet presAssocID="{42FA1509-29A7-4446-8C83-7AF659AFBFEF}" presName="spacer" presStyleCnt="0"/>
      <dgm:spPr/>
    </dgm:pt>
    <dgm:pt modelId="{70CF6854-7D18-44A4-91C2-DCDA32F159A7}" type="pres">
      <dgm:prSet presAssocID="{9EB59F4B-029D-4807-AF11-C10BD771DEAB}" presName="parentText" presStyleLbl="node1" presStyleIdx="8" presStyleCnt="11">
        <dgm:presLayoutVars>
          <dgm:chMax val="0"/>
          <dgm:bulletEnabled val="1"/>
        </dgm:presLayoutVars>
      </dgm:prSet>
      <dgm:spPr/>
    </dgm:pt>
    <dgm:pt modelId="{F841CC2B-93FE-47B5-ABE9-1F0BCF722C28}" type="pres">
      <dgm:prSet presAssocID="{832E6E35-B4B7-436A-B87C-E9171A6D6B1B}" presName="spacer" presStyleCnt="0"/>
      <dgm:spPr/>
    </dgm:pt>
    <dgm:pt modelId="{A6822267-9C02-4826-A8D9-F43D1C9D05ED}" type="pres">
      <dgm:prSet presAssocID="{E7C1A544-4A36-443B-970D-2E5252150E9D}" presName="parentText" presStyleLbl="node1" presStyleIdx="9" presStyleCnt="11">
        <dgm:presLayoutVars>
          <dgm:chMax val="0"/>
          <dgm:bulletEnabled val="1"/>
        </dgm:presLayoutVars>
      </dgm:prSet>
      <dgm:spPr/>
    </dgm:pt>
    <dgm:pt modelId="{D60683F2-2BAD-4886-95FA-2F2538319E7B}" type="pres">
      <dgm:prSet presAssocID="{4F74452F-CC24-4DB8-8411-FBECA7CBD2E8}" presName="spacer" presStyleCnt="0"/>
      <dgm:spPr/>
    </dgm:pt>
    <dgm:pt modelId="{A6112EC7-9315-4E35-96B8-3B071360549E}" type="pres">
      <dgm:prSet presAssocID="{17A673AD-23C2-42C6-B027-B25691A49A5D}" presName="parentText" presStyleLbl="node1" presStyleIdx="10" presStyleCnt="11">
        <dgm:presLayoutVars>
          <dgm:chMax val="0"/>
          <dgm:bulletEnabled val="1"/>
        </dgm:presLayoutVars>
      </dgm:prSet>
      <dgm:spPr/>
    </dgm:pt>
  </dgm:ptLst>
  <dgm:cxnLst>
    <dgm:cxn modelId="{04364719-6B5A-4C67-B03B-229B7791F860}" srcId="{B69466E0-78CC-4EFD-8AEE-46F8DFFBB38C}" destId="{C2A3E941-60D0-4AE5-B779-2B4F4073C7B2}" srcOrd="2" destOrd="0" parTransId="{F3D7F80D-2D74-4CCF-AAA4-0D5F30E316F8}" sibTransId="{C4353940-3F4D-4A17-89AE-D38BFAC35A24}"/>
    <dgm:cxn modelId="{9AA2232F-8EEB-4BBB-A0F8-8A9B419EF23E}" type="presOf" srcId="{B69466E0-78CC-4EFD-8AEE-46F8DFFBB38C}" destId="{2A31F08D-4A71-44EF-809F-E35923A478A8}" srcOrd="0" destOrd="0" presId="urn:microsoft.com/office/officeart/2005/8/layout/vList2"/>
    <dgm:cxn modelId="{43D6C32F-3994-4EAC-81B1-C538F3461FDC}" type="presOf" srcId="{0EB6742C-7480-484F-9613-7F6E9DF328D8}" destId="{80BC3850-5B28-45E9-9C69-F34CAA02CACC}" srcOrd="0" destOrd="0" presId="urn:microsoft.com/office/officeart/2005/8/layout/vList2"/>
    <dgm:cxn modelId="{1D06243A-8799-401D-9059-00A036DEC097}" srcId="{B69466E0-78CC-4EFD-8AEE-46F8DFFBB38C}" destId="{7729D491-2C0D-4682-BB8A-93B251E50AC0}" srcOrd="4" destOrd="0" parTransId="{5A09AD9A-2050-4693-82BA-5B612DCE30FE}" sibTransId="{ABA1E7EE-E2A7-4A7D-BD45-528AC3252019}"/>
    <dgm:cxn modelId="{7C07D841-CD7A-48C1-B660-639FF3975E9C}" srcId="{B69466E0-78CC-4EFD-8AEE-46F8DFFBB38C}" destId="{EA0EDA75-9D28-4FCE-BF20-307D1BA0041A}" srcOrd="1" destOrd="0" parTransId="{9C226C06-677B-410A-9C8C-97619DCE1282}" sibTransId="{EDF1CD75-9C44-49C4-B590-7E84EAB96E4E}"/>
    <dgm:cxn modelId="{AB5E9D65-3785-4684-A37F-6916FD8D8912}" type="presOf" srcId="{9EB59F4B-029D-4807-AF11-C10BD771DEAB}" destId="{70CF6854-7D18-44A4-91C2-DCDA32F159A7}" srcOrd="0" destOrd="0" presId="urn:microsoft.com/office/officeart/2005/8/layout/vList2"/>
    <dgm:cxn modelId="{74B95E68-8F04-4B47-902C-157E5CAE12DE}" type="presOf" srcId="{E7C1A544-4A36-443B-970D-2E5252150E9D}" destId="{A6822267-9C02-4826-A8D9-F43D1C9D05ED}" srcOrd="0" destOrd="0" presId="urn:microsoft.com/office/officeart/2005/8/layout/vList2"/>
    <dgm:cxn modelId="{097F6549-8685-49E6-9CB8-16C645CF402D}" srcId="{B69466E0-78CC-4EFD-8AEE-46F8DFFBB38C}" destId="{02543C91-7D2E-43D7-BF3E-D440D436B25D}" srcOrd="6" destOrd="0" parTransId="{C092E1CE-DD2B-42DE-A3A7-932481FC753F}" sibTransId="{CC78411B-EC9F-46B3-AE00-6ABD0704D7A3}"/>
    <dgm:cxn modelId="{B1DA686A-AEC7-4AA9-B418-64D3EEEE3254}" srcId="{B69466E0-78CC-4EFD-8AEE-46F8DFFBB38C}" destId="{17A673AD-23C2-42C6-B027-B25691A49A5D}" srcOrd="10" destOrd="0" parTransId="{EB055EF4-F5BA-4BFF-869A-C9A940A19428}" sibTransId="{E7CDA72A-BD46-48BC-8221-5F8827D31116}"/>
    <dgm:cxn modelId="{06CD7F50-E1E7-4173-B8F2-802CE7A23FEF}" srcId="{B69466E0-78CC-4EFD-8AEE-46F8DFFBB38C}" destId="{C92C8CE8-A35F-4CDF-9638-EB90D371D677}" srcOrd="5" destOrd="0" parTransId="{CA67BCF2-A9F7-4122-988F-BB09EAA7917C}" sibTransId="{7EB7EBD3-1D82-4D4C-B6E5-2DD31E9B91E9}"/>
    <dgm:cxn modelId="{3A608679-3CB6-4A75-BB73-44F4A5175F25}" srcId="{B69466E0-78CC-4EFD-8AEE-46F8DFFBB38C}" destId="{0EB6742C-7480-484F-9613-7F6E9DF328D8}" srcOrd="3" destOrd="0" parTransId="{1687F772-B034-485A-818C-CB505B1DEE6C}" sibTransId="{1A17D8DD-2462-4630-B992-56A4F29EE45D}"/>
    <dgm:cxn modelId="{1128F059-B262-4955-84E9-3C6CD4F45392}" srcId="{B69466E0-78CC-4EFD-8AEE-46F8DFFBB38C}" destId="{E7C1A544-4A36-443B-970D-2E5252150E9D}" srcOrd="9" destOrd="0" parTransId="{16C15DFD-A926-4BDB-AF91-E445CA7E2C99}" sibTransId="{4F74452F-CC24-4DB8-8411-FBECA7CBD2E8}"/>
    <dgm:cxn modelId="{42B3D480-5705-4042-B2AF-605DE4BE7B74}" srcId="{B69466E0-78CC-4EFD-8AEE-46F8DFFBB38C}" destId="{D0D3775F-E739-4E0B-A4A7-A38CB2C3842A}" srcOrd="7" destOrd="0" parTransId="{4AC31BB0-0706-49A2-97D1-7AB120E37B5A}" sibTransId="{42FA1509-29A7-4446-8C83-7AF659AFBFEF}"/>
    <dgm:cxn modelId="{8AFA9A84-3B7B-48AB-8C2D-BBC0E37F7139}" srcId="{B69466E0-78CC-4EFD-8AEE-46F8DFFBB38C}" destId="{8B59EE6A-F218-492C-A7C6-B5AF0097ED47}" srcOrd="0" destOrd="0" parTransId="{9ADF8242-F276-42CA-BECB-CDEB663BA9E5}" sibTransId="{F0193A65-5CDF-44F2-95D2-CDFC6342D256}"/>
    <dgm:cxn modelId="{EDAB6E8A-74CB-4FEB-9FF1-9238B5989F09}" type="presOf" srcId="{8B59EE6A-F218-492C-A7C6-B5AF0097ED47}" destId="{C0E0ABE6-29BC-4ED7-9089-2D351BC97D05}" srcOrd="0" destOrd="0" presId="urn:microsoft.com/office/officeart/2005/8/layout/vList2"/>
    <dgm:cxn modelId="{FAFDA98A-418E-436C-B38D-8105220729B9}" type="presOf" srcId="{C2A3E941-60D0-4AE5-B779-2B4F4073C7B2}" destId="{9F0205D7-9FB7-4469-8259-207962B96934}" srcOrd="0" destOrd="0" presId="urn:microsoft.com/office/officeart/2005/8/layout/vList2"/>
    <dgm:cxn modelId="{C18FE48C-DD15-4FA2-85BA-F42526FF8C03}" type="presOf" srcId="{D0D3775F-E739-4E0B-A4A7-A38CB2C3842A}" destId="{30B26FE5-DB29-4721-8843-B715037F9C92}" srcOrd="0" destOrd="0" presId="urn:microsoft.com/office/officeart/2005/8/layout/vList2"/>
    <dgm:cxn modelId="{A9F8B5A1-8079-4F83-9891-C29ED8790A23}" type="presOf" srcId="{7729D491-2C0D-4682-BB8A-93B251E50AC0}" destId="{F1921054-0041-49BB-ABDF-026F35F31189}" srcOrd="0" destOrd="0" presId="urn:microsoft.com/office/officeart/2005/8/layout/vList2"/>
    <dgm:cxn modelId="{970E42A7-FE64-40A3-A481-569C2932F764}" type="presOf" srcId="{17A673AD-23C2-42C6-B027-B25691A49A5D}" destId="{A6112EC7-9315-4E35-96B8-3B071360549E}" srcOrd="0" destOrd="0" presId="urn:microsoft.com/office/officeart/2005/8/layout/vList2"/>
    <dgm:cxn modelId="{F3179DAB-D84E-496C-B676-0AE6E661B934}" type="presOf" srcId="{C92C8CE8-A35F-4CDF-9638-EB90D371D677}" destId="{66062F97-71E8-4BCC-BC4E-5CEB40963D82}" srcOrd="0" destOrd="0" presId="urn:microsoft.com/office/officeart/2005/8/layout/vList2"/>
    <dgm:cxn modelId="{AE91FBAC-56F9-483B-9AE0-E17F0827AA02}" type="presOf" srcId="{02543C91-7D2E-43D7-BF3E-D440D436B25D}" destId="{83D7610E-DB70-4BF0-8D23-686F768573F0}" srcOrd="0" destOrd="0" presId="urn:microsoft.com/office/officeart/2005/8/layout/vList2"/>
    <dgm:cxn modelId="{0145F2DD-9A93-45FF-9D45-E08EBC88D3F9}" srcId="{B69466E0-78CC-4EFD-8AEE-46F8DFFBB38C}" destId="{9EB59F4B-029D-4807-AF11-C10BD771DEAB}" srcOrd="8" destOrd="0" parTransId="{C5B186A3-829A-4B0C-B830-70D157EC60F1}" sibTransId="{832E6E35-B4B7-436A-B87C-E9171A6D6B1B}"/>
    <dgm:cxn modelId="{DED0A7F2-44D9-4C80-B2FB-9CAE0D703CFC}" type="presOf" srcId="{EA0EDA75-9D28-4FCE-BF20-307D1BA0041A}" destId="{33D7A446-36D0-4AFB-AEEE-0729FD9BE048}" srcOrd="0" destOrd="0" presId="urn:microsoft.com/office/officeart/2005/8/layout/vList2"/>
    <dgm:cxn modelId="{55A5CA13-D3A9-4A1D-929D-A1823AA1AEBD}" type="presParOf" srcId="{2A31F08D-4A71-44EF-809F-E35923A478A8}" destId="{C0E0ABE6-29BC-4ED7-9089-2D351BC97D05}" srcOrd="0" destOrd="0" presId="urn:microsoft.com/office/officeart/2005/8/layout/vList2"/>
    <dgm:cxn modelId="{9F8D954D-BE72-4460-9D06-05209487A4AA}" type="presParOf" srcId="{2A31F08D-4A71-44EF-809F-E35923A478A8}" destId="{572E8F1D-8A22-4912-8976-FC6EE52905D1}" srcOrd="1" destOrd="0" presId="urn:microsoft.com/office/officeart/2005/8/layout/vList2"/>
    <dgm:cxn modelId="{59B0EC52-0496-44D3-9E05-04688F649775}" type="presParOf" srcId="{2A31F08D-4A71-44EF-809F-E35923A478A8}" destId="{33D7A446-36D0-4AFB-AEEE-0729FD9BE048}" srcOrd="2" destOrd="0" presId="urn:microsoft.com/office/officeart/2005/8/layout/vList2"/>
    <dgm:cxn modelId="{AF98CC75-62A5-4B2F-8802-B59C55907A39}" type="presParOf" srcId="{2A31F08D-4A71-44EF-809F-E35923A478A8}" destId="{0FC7C57A-DA0E-4B9A-B1D0-BAE8204F839B}" srcOrd="3" destOrd="0" presId="urn:microsoft.com/office/officeart/2005/8/layout/vList2"/>
    <dgm:cxn modelId="{562B2C18-AC58-416F-B308-F205220A0068}" type="presParOf" srcId="{2A31F08D-4A71-44EF-809F-E35923A478A8}" destId="{9F0205D7-9FB7-4469-8259-207962B96934}" srcOrd="4" destOrd="0" presId="urn:microsoft.com/office/officeart/2005/8/layout/vList2"/>
    <dgm:cxn modelId="{CD712DFD-C30F-4EB4-93F7-901C6F3E0F8B}" type="presParOf" srcId="{2A31F08D-4A71-44EF-809F-E35923A478A8}" destId="{A656A52E-B259-4F89-86B8-B08F66798214}" srcOrd="5" destOrd="0" presId="urn:microsoft.com/office/officeart/2005/8/layout/vList2"/>
    <dgm:cxn modelId="{AA3AC2EA-D85B-42FE-B070-15FA35FEC35E}" type="presParOf" srcId="{2A31F08D-4A71-44EF-809F-E35923A478A8}" destId="{80BC3850-5B28-45E9-9C69-F34CAA02CACC}" srcOrd="6" destOrd="0" presId="urn:microsoft.com/office/officeart/2005/8/layout/vList2"/>
    <dgm:cxn modelId="{C0325F4C-603D-4C87-BFFE-34E1859236D1}" type="presParOf" srcId="{2A31F08D-4A71-44EF-809F-E35923A478A8}" destId="{B1A7EEA6-1D82-4684-AC28-922529B157F3}" srcOrd="7" destOrd="0" presId="urn:microsoft.com/office/officeart/2005/8/layout/vList2"/>
    <dgm:cxn modelId="{0088CFE3-A879-457B-A962-64432CBDF50C}" type="presParOf" srcId="{2A31F08D-4A71-44EF-809F-E35923A478A8}" destId="{F1921054-0041-49BB-ABDF-026F35F31189}" srcOrd="8" destOrd="0" presId="urn:microsoft.com/office/officeart/2005/8/layout/vList2"/>
    <dgm:cxn modelId="{1814FC8F-513E-41F0-93AF-6CEB1D18626B}" type="presParOf" srcId="{2A31F08D-4A71-44EF-809F-E35923A478A8}" destId="{E326EAB1-083B-4BB3-A73C-23C16451C50B}" srcOrd="9" destOrd="0" presId="urn:microsoft.com/office/officeart/2005/8/layout/vList2"/>
    <dgm:cxn modelId="{E1217428-0391-4BC1-97FB-E9ABED5537EC}" type="presParOf" srcId="{2A31F08D-4A71-44EF-809F-E35923A478A8}" destId="{66062F97-71E8-4BCC-BC4E-5CEB40963D82}" srcOrd="10" destOrd="0" presId="urn:microsoft.com/office/officeart/2005/8/layout/vList2"/>
    <dgm:cxn modelId="{BEE50A15-D5F3-4619-82C7-6C8E7C086AF9}" type="presParOf" srcId="{2A31F08D-4A71-44EF-809F-E35923A478A8}" destId="{CE68FA9C-1EF9-4875-80BC-B89D5FF6C537}" srcOrd="11" destOrd="0" presId="urn:microsoft.com/office/officeart/2005/8/layout/vList2"/>
    <dgm:cxn modelId="{BE672240-0015-4C6F-A8D9-FAB9399DD315}" type="presParOf" srcId="{2A31F08D-4A71-44EF-809F-E35923A478A8}" destId="{83D7610E-DB70-4BF0-8D23-686F768573F0}" srcOrd="12" destOrd="0" presId="urn:microsoft.com/office/officeart/2005/8/layout/vList2"/>
    <dgm:cxn modelId="{13D87A8B-3A9E-4B0A-8A5C-A6789BE16CFC}" type="presParOf" srcId="{2A31F08D-4A71-44EF-809F-E35923A478A8}" destId="{9AD58902-3F8D-4E44-A3AA-450884C818CB}" srcOrd="13" destOrd="0" presId="urn:microsoft.com/office/officeart/2005/8/layout/vList2"/>
    <dgm:cxn modelId="{9D116208-CDAB-40E0-910C-89F3040A9EDC}" type="presParOf" srcId="{2A31F08D-4A71-44EF-809F-E35923A478A8}" destId="{30B26FE5-DB29-4721-8843-B715037F9C92}" srcOrd="14" destOrd="0" presId="urn:microsoft.com/office/officeart/2005/8/layout/vList2"/>
    <dgm:cxn modelId="{FD306EB0-68EC-4968-9EDF-0AC537BFB072}" type="presParOf" srcId="{2A31F08D-4A71-44EF-809F-E35923A478A8}" destId="{FA619BCA-54CC-4C01-BCC7-9C2D409F95FD}" srcOrd="15" destOrd="0" presId="urn:microsoft.com/office/officeart/2005/8/layout/vList2"/>
    <dgm:cxn modelId="{DC185086-0EB4-434C-BE42-1339B7CF14E9}" type="presParOf" srcId="{2A31F08D-4A71-44EF-809F-E35923A478A8}" destId="{70CF6854-7D18-44A4-91C2-DCDA32F159A7}" srcOrd="16" destOrd="0" presId="urn:microsoft.com/office/officeart/2005/8/layout/vList2"/>
    <dgm:cxn modelId="{DA8BBA8B-03C9-49C2-B462-978E257993F3}" type="presParOf" srcId="{2A31F08D-4A71-44EF-809F-E35923A478A8}" destId="{F841CC2B-93FE-47B5-ABE9-1F0BCF722C28}" srcOrd="17" destOrd="0" presId="urn:microsoft.com/office/officeart/2005/8/layout/vList2"/>
    <dgm:cxn modelId="{9E5349D4-06BC-4E79-8EC5-DFE983EBE536}" type="presParOf" srcId="{2A31F08D-4A71-44EF-809F-E35923A478A8}" destId="{A6822267-9C02-4826-A8D9-F43D1C9D05ED}" srcOrd="18" destOrd="0" presId="urn:microsoft.com/office/officeart/2005/8/layout/vList2"/>
    <dgm:cxn modelId="{877B7C4F-954F-4501-987B-9BA62AC977AF}" type="presParOf" srcId="{2A31F08D-4A71-44EF-809F-E35923A478A8}" destId="{D60683F2-2BAD-4886-95FA-2F2538319E7B}" srcOrd="19" destOrd="0" presId="urn:microsoft.com/office/officeart/2005/8/layout/vList2"/>
    <dgm:cxn modelId="{15C146FE-4B3A-4E62-AA7B-28C1449A56A6}" type="presParOf" srcId="{2A31F08D-4A71-44EF-809F-E35923A478A8}" destId="{A6112EC7-9315-4E35-96B8-3B071360549E}" srcOrd="20"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AD6E45-8312-4F56-B550-D62FCD18C0A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097FCBC3-0C76-4D40-8D1D-0CFB5F9CC755}">
      <dgm:prSet custT="1"/>
      <dgm:spPr/>
      <dgm:t>
        <a:bodyPr/>
        <a:lstStyle/>
        <a:p>
          <a:r>
            <a:rPr lang="en-US" sz="1400" dirty="0">
              <a:latin typeface="Aptos" panose="020B0004020202020204" pitchFamily="34" charset="0"/>
            </a:rPr>
            <a:t>The role of the National Emergency Management Organization [NEMO] is to develop, test and implement adequate measures to protect the population of Saint Lucia from the physical, social, environmental and economic effects of both natural and man-made disasters.  </a:t>
          </a:r>
          <a:br>
            <a:rPr lang="en-US" sz="1400" dirty="0">
              <a:latin typeface="Aptos" panose="020B0004020202020204" pitchFamily="34" charset="0"/>
            </a:rPr>
          </a:br>
          <a:endParaRPr lang="en-US" sz="1400" dirty="0">
            <a:latin typeface="Aptos" panose="020B0004020202020204" pitchFamily="34" charset="0"/>
          </a:endParaRPr>
        </a:p>
      </dgm:t>
    </dgm:pt>
    <dgm:pt modelId="{81F831C8-547C-4B6C-A35D-037871ACA14C}" type="parTrans" cxnId="{29D42B2D-3967-4876-B40C-33BF90AC317E}">
      <dgm:prSet/>
      <dgm:spPr/>
      <dgm:t>
        <a:bodyPr/>
        <a:lstStyle/>
        <a:p>
          <a:endParaRPr lang="en-US"/>
        </a:p>
      </dgm:t>
    </dgm:pt>
    <dgm:pt modelId="{355DCF79-91EE-495D-8E66-B85F25C11768}" type="sibTrans" cxnId="{29D42B2D-3967-4876-B40C-33BF90AC317E}">
      <dgm:prSet/>
      <dgm:spPr/>
      <dgm:t>
        <a:bodyPr/>
        <a:lstStyle/>
        <a:p>
          <a:endParaRPr lang="en-US"/>
        </a:p>
      </dgm:t>
    </dgm:pt>
    <dgm:pt modelId="{1BE830E3-1793-4D1C-BD3B-2BB04803D136}">
      <dgm:prSet custT="1"/>
      <dgm:spPr/>
      <dgm:t>
        <a:bodyPr/>
        <a:lstStyle/>
        <a:p>
          <a:r>
            <a:rPr lang="en-US" sz="1400" dirty="0">
              <a:latin typeface="Aptos" panose="020B0004020202020204" pitchFamily="34" charset="0"/>
            </a:rPr>
            <a:t>Its responsibility is to ensure the efficient functioning of preparedness, prevention, mitigation and response actions.</a:t>
          </a:r>
        </a:p>
      </dgm:t>
    </dgm:pt>
    <dgm:pt modelId="{F00339A7-7549-46A4-B593-CC05C94DE90E}" type="parTrans" cxnId="{FB1C977A-7E63-413D-B5DE-17633068FCF6}">
      <dgm:prSet/>
      <dgm:spPr/>
      <dgm:t>
        <a:bodyPr/>
        <a:lstStyle/>
        <a:p>
          <a:endParaRPr lang="en-US"/>
        </a:p>
      </dgm:t>
    </dgm:pt>
    <dgm:pt modelId="{DC2D1845-EEB0-4296-A32D-0CDBC42A5C22}" type="sibTrans" cxnId="{FB1C977A-7E63-413D-B5DE-17633068FCF6}">
      <dgm:prSet/>
      <dgm:spPr/>
      <dgm:t>
        <a:bodyPr/>
        <a:lstStyle/>
        <a:p>
          <a:endParaRPr lang="en-US"/>
        </a:p>
      </dgm:t>
    </dgm:pt>
    <dgm:pt modelId="{3D393F9F-10C5-4E71-9E74-FC1B9C1A9673}">
      <dgm:prSet custT="1"/>
      <dgm:spPr/>
      <dgm:t>
        <a:bodyPr/>
        <a:lstStyle/>
        <a:p>
          <a:r>
            <a:rPr lang="en-US" sz="1400" dirty="0">
              <a:latin typeface="Aptos" panose="020B0004020202020204" pitchFamily="34" charset="0"/>
            </a:rPr>
            <a:t>Ms Kenisha Jeffrey-</a:t>
          </a:r>
          <a:r>
            <a:rPr lang="en-US" sz="1400" dirty="0" err="1">
              <a:latin typeface="Aptos" panose="020B0004020202020204" pitchFamily="34" charset="0"/>
            </a:rPr>
            <a:t>Isembert</a:t>
          </a:r>
          <a:r>
            <a:rPr lang="en-US" sz="1400" dirty="0">
              <a:latin typeface="Aptos" panose="020B0004020202020204" pitchFamily="34" charset="0"/>
            </a:rPr>
            <a:t>  – Director of NEMO - +1 758 452 3802, Email: </a:t>
          </a:r>
          <a:r>
            <a:rPr lang="en-US" sz="1400" dirty="0">
              <a:solidFill>
                <a:srgbClr val="0070C0"/>
              </a:solidFill>
              <a:latin typeface="Aptos" panose="020B0004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director@nemo.gov.lc</a:t>
          </a:r>
          <a:r>
            <a:rPr lang="en-US" sz="1400" dirty="0">
              <a:solidFill>
                <a:srgbClr val="0070C0"/>
              </a:solidFill>
              <a:latin typeface="Aptos" panose="020B0004020202020204" pitchFamily="34" charset="0"/>
            </a:rPr>
            <a:t> </a:t>
          </a:r>
        </a:p>
      </dgm:t>
    </dgm:pt>
    <dgm:pt modelId="{B4A03E16-EA0E-4B57-9BAE-27A7CD32C442}" type="parTrans" cxnId="{D560FC23-F6D2-45EA-BD5A-9F3B2B12556B}">
      <dgm:prSet/>
      <dgm:spPr/>
      <dgm:t>
        <a:bodyPr/>
        <a:lstStyle/>
        <a:p>
          <a:endParaRPr lang="en-GB"/>
        </a:p>
      </dgm:t>
    </dgm:pt>
    <dgm:pt modelId="{C6D8CDAA-795E-48F4-9B33-35753DD51762}" type="sibTrans" cxnId="{D560FC23-F6D2-45EA-BD5A-9F3B2B12556B}">
      <dgm:prSet/>
      <dgm:spPr/>
      <dgm:t>
        <a:bodyPr/>
        <a:lstStyle/>
        <a:p>
          <a:endParaRPr lang="en-GB"/>
        </a:p>
      </dgm:t>
    </dgm:pt>
    <dgm:pt modelId="{25A94874-EA7C-4A59-8033-76EBF8833AB0}">
      <dgm:prSet custT="1"/>
      <dgm:spPr/>
      <dgm:t>
        <a:bodyPr/>
        <a:lstStyle/>
        <a:p>
          <a:r>
            <a:rPr lang="en-US" sz="1400" dirty="0">
              <a:latin typeface="Aptos" panose="020B0004020202020204" pitchFamily="34" charset="0"/>
            </a:rPr>
            <a:t>Mrs Princess Khodra– Deputy Director of NEMO - +1 758 452 3802, Email: </a:t>
          </a:r>
          <a:r>
            <a:rPr lang="en-US" sz="1400" dirty="0">
              <a:solidFill>
                <a:srgbClr val="0070C0"/>
              </a:solidFill>
              <a:latin typeface="Aptos" panose="020B0004020202020204" pitchFamily="34" charset="0"/>
              <a:hlinkClick xmlns:r="http://schemas.openxmlformats.org/officeDocument/2006/relationships" r:id="rId2">
                <a:extLst>
                  <a:ext uri="{A12FA001-AC4F-418D-AE19-62706E023703}">
                    <ahyp:hlinkClr xmlns:ahyp="http://schemas.microsoft.com/office/drawing/2018/hyperlinkcolor" val="tx"/>
                  </a:ext>
                </a:extLst>
              </a:hlinkClick>
            </a:rPr>
            <a:t>princess.khodra@govt.lc</a:t>
          </a:r>
          <a:r>
            <a:rPr lang="en-US" sz="1400" dirty="0">
              <a:solidFill>
                <a:srgbClr val="0070C0"/>
              </a:solidFill>
              <a:latin typeface="Aptos" panose="020B0004020202020204" pitchFamily="34" charset="0"/>
            </a:rPr>
            <a:t> </a:t>
          </a:r>
        </a:p>
      </dgm:t>
    </dgm:pt>
    <dgm:pt modelId="{DE21BE0B-4C77-4BF8-9A8D-5FF029456A7A}" type="parTrans" cxnId="{23DFA571-5EFA-41F4-A6CC-D3F3F8058057}">
      <dgm:prSet/>
      <dgm:spPr/>
      <dgm:t>
        <a:bodyPr/>
        <a:lstStyle/>
        <a:p>
          <a:endParaRPr lang="en-GB"/>
        </a:p>
      </dgm:t>
    </dgm:pt>
    <dgm:pt modelId="{C7D8A438-F82E-4C49-B3F4-8FD3C59CFA57}" type="sibTrans" cxnId="{23DFA571-5EFA-41F4-A6CC-D3F3F8058057}">
      <dgm:prSet/>
      <dgm:spPr/>
      <dgm:t>
        <a:bodyPr/>
        <a:lstStyle/>
        <a:p>
          <a:endParaRPr lang="en-GB"/>
        </a:p>
      </dgm:t>
    </dgm:pt>
    <dgm:pt modelId="{830A226B-0D28-4F0F-B048-0C32BFBA3103}" type="pres">
      <dgm:prSet presAssocID="{3FAD6E45-8312-4F56-B550-D62FCD18C0A9}" presName="diagram" presStyleCnt="0">
        <dgm:presLayoutVars>
          <dgm:dir/>
          <dgm:resizeHandles val="exact"/>
        </dgm:presLayoutVars>
      </dgm:prSet>
      <dgm:spPr/>
    </dgm:pt>
    <dgm:pt modelId="{61B008C3-4341-42B6-B13B-39C8EB72AEAE}" type="pres">
      <dgm:prSet presAssocID="{097FCBC3-0C76-4D40-8D1D-0CFB5F9CC755}" presName="node" presStyleLbl="node1" presStyleIdx="0" presStyleCnt="4">
        <dgm:presLayoutVars>
          <dgm:bulletEnabled val="1"/>
        </dgm:presLayoutVars>
      </dgm:prSet>
      <dgm:spPr/>
    </dgm:pt>
    <dgm:pt modelId="{C11B2ED0-3C91-4E5B-BC4D-27A97F2C5CEF}" type="pres">
      <dgm:prSet presAssocID="{355DCF79-91EE-495D-8E66-B85F25C11768}" presName="sibTrans" presStyleCnt="0"/>
      <dgm:spPr/>
    </dgm:pt>
    <dgm:pt modelId="{8C0F1A9D-2832-4F53-B60E-F9F0642DE724}" type="pres">
      <dgm:prSet presAssocID="{1BE830E3-1793-4D1C-BD3B-2BB04803D136}" presName="node" presStyleLbl="node1" presStyleIdx="1" presStyleCnt="4">
        <dgm:presLayoutVars>
          <dgm:bulletEnabled val="1"/>
        </dgm:presLayoutVars>
      </dgm:prSet>
      <dgm:spPr/>
    </dgm:pt>
    <dgm:pt modelId="{D01B5854-D8D9-4A3E-8EE6-0415137B2436}" type="pres">
      <dgm:prSet presAssocID="{DC2D1845-EEB0-4296-A32D-0CDBC42A5C22}" presName="sibTrans" presStyleCnt="0"/>
      <dgm:spPr/>
    </dgm:pt>
    <dgm:pt modelId="{56DB0EA8-9CA7-49D1-901A-45486DD545EA}" type="pres">
      <dgm:prSet presAssocID="{3D393F9F-10C5-4E71-9E74-FC1B9C1A9673}" presName="node" presStyleLbl="node1" presStyleIdx="2" presStyleCnt="4">
        <dgm:presLayoutVars>
          <dgm:bulletEnabled val="1"/>
        </dgm:presLayoutVars>
      </dgm:prSet>
      <dgm:spPr/>
    </dgm:pt>
    <dgm:pt modelId="{536C0823-944C-45A7-A7F8-B919B87AA1BB}" type="pres">
      <dgm:prSet presAssocID="{C6D8CDAA-795E-48F4-9B33-35753DD51762}" presName="sibTrans" presStyleCnt="0"/>
      <dgm:spPr/>
    </dgm:pt>
    <dgm:pt modelId="{B14BEC85-B259-457F-9255-1197699FBDC9}" type="pres">
      <dgm:prSet presAssocID="{25A94874-EA7C-4A59-8033-76EBF8833AB0}" presName="node" presStyleLbl="node1" presStyleIdx="3" presStyleCnt="4">
        <dgm:presLayoutVars>
          <dgm:bulletEnabled val="1"/>
        </dgm:presLayoutVars>
      </dgm:prSet>
      <dgm:spPr/>
    </dgm:pt>
  </dgm:ptLst>
  <dgm:cxnLst>
    <dgm:cxn modelId="{40229404-E819-4FF1-94B5-37B53B0C41E7}" type="presOf" srcId="{3D393F9F-10C5-4E71-9E74-FC1B9C1A9673}" destId="{56DB0EA8-9CA7-49D1-901A-45486DD545EA}" srcOrd="0" destOrd="0" presId="urn:microsoft.com/office/officeart/2005/8/layout/default"/>
    <dgm:cxn modelId="{DF7B7F11-FFCD-4111-9BFB-3430418B8ECE}" type="presOf" srcId="{1BE830E3-1793-4D1C-BD3B-2BB04803D136}" destId="{8C0F1A9D-2832-4F53-B60E-F9F0642DE724}" srcOrd="0" destOrd="0" presId="urn:microsoft.com/office/officeart/2005/8/layout/default"/>
    <dgm:cxn modelId="{D560FC23-F6D2-45EA-BD5A-9F3B2B12556B}" srcId="{3FAD6E45-8312-4F56-B550-D62FCD18C0A9}" destId="{3D393F9F-10C5-4E71-9E74-FC1B9C1A9673}" srcOrd="2" destOrd="0" parTransId="{B4A03E16-EA0E-4B57-9BAE-27A7CD32C442}" sibTransId="{C6D8CDAA-795E-48F4-9B33-35753DD51762}"/>
    <dgm:cxn modelId="{D5535A29-7A54-47CD-8223-F89B73118922}" type="presOf" srcId="{25A94874-EA7C-4A59-8033-76EBF8833AB0}" destId="{B14BEC85-B259-457F-9255-1197699FBDC9}" srcOrd="0" destOrd="0" presId="urn:microsoft.com/office/officeart/2005/8/layout/default"/>
    <dgm:cxn modelId="{29D42B2D-3967-4876-B40C-33BF90AC317E}" srcId="{3FAD6E45-8312-4F56-B550-D62FCD18C0A9}" destId="{097FCBC3-0C76-4D40-8D1D-0CFB5F9CC755}" srcOrd="0" destOrd="0" parTransId="{81F831C8-547C-4B6C-A35D-037871ACA14C}" sibTransId="{355DCF79-91EE-495D-8E66-B85F25C11768}"/>
    <dgm:cxn modelId="{E7852749-F34C-43E0-B44B-3E607E1B5BAD}" type="presOf" srcId="{3FAD6E45-8312-4F56-B550-D62FCD18C0A9}" destId="{830A226B-0D28-4F0F-B048-0C32BFBA3103}" srcOrd="0" destOrd="0" presId="urn:microsoft.com/office/officeart/2005/8/layout/default"/>
    <dgm:cxn modelId="{DB78936E-7025-4FAE-AB18-A1C1B8082384}" type="presOf" srcId="{097FCBC3-0C76-4D40-8D1D-0CFB5F9CC755}" destId="{61B008C3-4341-42B6-B13B-39C8EB72AEAE}" srcOrd="0" destOrd="0" presId="urn:microsoft.com/office/officeart/2005/8/layout/default"/>
    <dgm:cxn modelId="{23DFA571-5EFA-41F4-A6CC-D3F3F8058057}" srcId="{3FAD6E45-8312-4F56-B550-D62FCD18C0A9}" destId="{25A94874-EA7C-4A59-8033-76EBF8833AB0}" srcOrd="3" destOrd="0" parTransId="{DE21BE0B-4C77-4BF8-9A8D-5FF029456A7A}" sibTransId="{C7D8A438-F82E-4C49-B3F4-8FD3C59CFA57}"/>
    <dgm:cxn modelId="{FB1C977A-7E63-413D-B5DE-17633068FCF6}" srcId="{3FAD6E45-8312-4F56-B550-D62FCD18C0A9}" destId="{1BE830E3-1793-4D1C-BD3B-2BB04803D136}" srcOrd="1" destOrd="0" parTransId="{F00339A7-7549-46A4-B593-CC05C94DE90E}" sibTransId="{DC2D1845-EEB0-4296-A32D-0CDBC42A5C22}"/>
    <dgm:cxn modelId="{8E9EC1BD-672E-4475-9AB6-0E122E88E7B7}" type="presParOf" srcId="{830A226B-0D28-4F0F-B048-0C32BFBA3103}" destId="{61B008C3-4341-42B6-B13B-39C8EB72AEAE}" srcOrd="0" destOrd="0" presId="urn:microsoft.com/office/officeart/2005/8/layout/default"/>
    <dgm:cxn modelId="{63030C7F-9E11-4462-8972-44A747D98509}" type="presParOf" srcId="{830A226B-0D28-4F0F-B048-0C32BFBA3103}" destId="{C11B2ED0-3C91-4E5B-BC4D-27A97F2C5CEF}" srcOrd="1" destOrd="0" presId="urn:microsoft.com/office/officeart/2005/8/layout/default"/>
    <dgm:cxn modelId="{B4EA2A0A-70D1-4676-B98C-AD9B09B81376}" type="presParOf" srcId="{830A226B-0D28-4F0F-B048-0C32BFBA3103}" destId="{8C0F1A9D-2832-4F53-B60E-F9F0642DE724}" srcOrd="2" destOrd="0" presId="urn:microsoft.com/office/officeart/2005/8/layout/default"/>
    <dgm:cxn modelId="{8C9774CB-AB5E-4197-954B-86E8E14319C5}" type="presParOf" srcId="{830A226B-0D28-4F0F-B048-0C32BFBA3103}" destId="{D01B5854-D8D9-4A3E-8EE6-0415137B2436}" srcOrd="3" destOrd="0" presId="urn:microsoft.com/office/officeart/2005/8/layout/default"/>
    <dgm:cxn modelId="{B3CF15FE-DB6A-4028-92D1-B48ADD146733}" type="presParOf" srcId="{830A226B-0D28-4F0F-B048-0C32BFBA3103}" destId="{56DB0EA8-9CA7-49D1-901A-45486DD545EA}" srcOrd="4" destOrd="0" presId="urn:microsoft.com/office/officeart/2005/8/layout/default"/>
    <dgm:cxn modelId="{7B061F51-8864-4A16-8A2E-86B5E34A577F}" type="presParOf" srcId="{830A226B-0D28-4F0F-B048-0C32BFBA3103}" destId="{536C0823-944C-45A7-A7F8-B919B87AA1BB}" srcOrd="5" destOrd="0" presId="urn:microsoft.com/office/officeart/2005/8/layout/default"/>
    <dgm:cxn modelId="{7EB40D20-74FB-4894-AC22-676FCDE4539E}" type="presParOf" srcId="{830A226B-0D28-4F0F-B048-0C32BFBA3103}" destId="{B14BEC85-B259-457F-9255-1197699FBDC9}" srcOrd="6"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93B15E3-A8DE-4BF9-A584-C1AA4840B00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61014D9B-B344-4A71-A9B8-DE1F9C0DABC7}">
      <dgm:prSet/>
      <dgm:spPr/>
      <dgm:t>
        <a:bodyPr/>
        <a:lstStyle/>
        <a:p>
          <a:r>
            <a:rPr lang="en-US" b="1"/>
            <a:t>The Disaster Management System of Saint Lucia is a three tiered one         </a:t>
          </a:r>
          <a:endParaRPr lang="en-US"/>
        </a:p>
      </dgm:t>
    </dgm:pt>
    <dgm:pt modelId="{27B6B874-6E69-42A3-827D-5A1C58CBC2C5}" type="parTrans" cxnId="{4C4EEB36-A68F-4A53-A915-A3AC844A42D9}">
      <dgm:prSet/>
      <dgm:spPr/>
      <dgm:t>
        <a:bodyPr/>
        <a:lstStyle/>
        <a:p>
          <a:endParaRPr lang="en-US"/>
        </a:p>
      </dgm:t>
    </dgm:pt>
    <dgm:pt modelId="{E77E6A4E-2DA6-4598-AFF5-42CC3C2CAB3B}" type="sibTrans" cxnId="{4C4EEB36-A68F-4A53-A915-A3AC844A42D9}">
      <dgm:prSet/>
      <dgm:spPr/>
      <dgm:t>
        <a:bodyPr/>
        <a:lstStyle/>
        <a:p>
          <a:endParaRPr lang="en-US"/>
        </a:p>
      </dgm:t>
    </dgm:pt>
    <dgm:pt modelId="{0E9FB93C-C126-4064-ADFD-534AFB7BEAC3}">
      <dgm:prSet/>
      <dgm:spPr/>
      <dgm:t>
        <a:bodyPr/>
        <a:lstStyle/>
        <a:p>
          <a:r>
            <a:rPr lang="en-US" b="1"/>
            <a:t>NATIONAL – NEMAC - National Emergency Management Advisory Committee    </a:t>
          </a:r>
          <a:endParaRPr lang="en-US"/>
        </a:p>
      </dgm:t>
    </dgm:pt>
    <dgm:pt modelId="{D1120625-1DC7-47A5-A819-59B5BB24A7A5}" type="parTrans" cxnId="{307301CF-525C-480D-B2A8-175AF0610F5D}">
      <dgm:prSet/>
      <dgm:spPr/>
      <dgm:t>
        <a:bodyPr/>
        <a:lstStyle/>
        <a:p>
          <a:endParaRPr lang="en-US"/>
        </a:p>
      </dgm:t>
    </dgm:pt>
    <dgm:pt modelId="{E5C0F98B-C6B7-447C-A7A5-BFFC1AF04137}" type="sibTrans" cxnId="{307301CF-525C-480D-B2A8-175AF0610F5D}">
      <dgm:prSet/>
      <dgm:spPr/>
      <dgm:t>
        <a:bodyPr/>
        <a:lstStyle/>
        <a:p>
          <a:endParaRPr lang="en-US"/>
        </a:p>
      </dgm:t>
    </dgm:pt>
    <dgm:pt modelId="{7589F5F7-2B1B-4E80-9EC1-FB2FC5B220C5}">
      <dgm:prSet/>
      <dgm:spPr/>
      <dgm:t>
        <a:bodyPr/>
        <a:lstStyle/>
        <a:p>
          <a:r>
            <a:rPr lang="en-US" b="1"/>
            <a:t>COMMITTEES - National and District Disaster Committees.</a:t>
          </a:r>
          <a:endParaRPr lang="en-US"/>
        </a:p>
      </dgm:t>
    </dgm:pt>
    <dgm:pt modelId="{990C59D5-902D-47E1-942E-66F84FAC0D76}" type="parTrans" cxnId="{BB6F1D3B-EE88-4F3F-9C74-BCC8E72F4D3E}">
      <dgm:prSet/>
      <dgm:spPr/>
      <dgm:t>
        <a:bodyPr/>
        <a:lstStyle/>
        <a:p>
          <a:endParaRPr lang="en-US"/>
        </a:p>
      </dgm:t>
    </dgm:pt>
    <dgm:pt modelId="{F00458AD-B4F5-4355-B216-6628DC0EDAC7}" type="sibTrans" cxnId="{BB6F1D3B-EE88-4F3F-9C74-BCC8E72F4D3E}">
      <dgm:prSet/>
      <dgm:spPr/>
      <dgm:t>
        <a:bodyPr/>
        <a:lstStyle/>
        <a:p>
          <a:endParaRPr lang="en-US"/>
        </a:p>
      </dgm:t>
    </dgm:pt>
    <dgm:pt modelId="{2D1C0416-6EAB-4EDD-B648-F369CC02DAED}">
      <dgm:prSet/>
      <dgm:spPr/>
      <dgm:t>
        <a:bodyPr/>
        <a:lstStyle/>
        <a:p>
          <a:r>
            <a:rPr lang="en-US" b="1"/>
            <a:t>COORDINATING UNIT – NEMO Secretariat</a:t>
          </a:r>
          <a:endParaRPr lang="en-US"/>
        </a:p>
      </dgm:t>
    </dgm:pt>
    <dgm:pt modelId="{C3B7CDD0-5979-42E1-828E-3F80383A21C8}" type="parTrans" cxnId="{253105F0-4885-46D9-83BA-801706321630}">
      <dgm:prSet/>
      <dgm:spPr/>
      <dgm:t>
        <a:bodyPr/>
        <a:lstStyle/>
        <a:p>
          <a:endParaRPr lang="en-US"/>
        </a:p>
      </dgm:t>
    </dgm:pt>
    <dgm:pt modelId="{19D88681-E0FC-4884-A36A-E2BA6B89603C}" type="sibTrans" cxnId="{253105F0-4885-46D9-83BA-801706321630}">
      <dgm:prSet/>
      <dgm:spPr/>
      <dgm:t>
        <a:bodyPr/>
        <a:lstStyle/>
        <a:p>
          <a:endParaRPr lang="en-US"/>
        </a:p>
      </dgm:t>
    </dgm:pt>
    <dgm:pt modelId="{87F26A58-6981-4AA3-BDF5-8AF358C6176D}" type="pres">
      <dgm:prSet presAssocID="{193B15E3-A8DE-4BF9-A584-C1AA4840B00E}" presName="root" presStyleCnt="0">
        <dgm:presLayoutVars>
          <dgm:dir/>
          <dgm:resizeHandles val="exact"/>
        </dgm:presLayoutVars>
      </dgm:prSet>
      <dgm:spPr/>
    </dgm:pt>
    <dgm:pt modelId="{10B1AA76-B7C5-476A-85FB-6308156AE316}" type="pres">
      <dgm:prSet presAssocID="{61014D9B-B344-4A71-A9B8-DE1F9C0DABC7}" presName="compNode" presStyleCnt="0"/>
      <dgm:spPr/>
    </dgm:pt>
    <dgm:pt modelId="{CCBB9DD2-37CB-43F2-B315-FFAA5A9524B9}" type="pres">
      <dgm:prSet presAssocID="{61014D9B-B344-4A71-A9B8-DE1F9C0DABC7}" presName="bgRect" presStyleLbl="bgShp" presStyleIdx="0" presStyleCnt="4"/>
      <dgm:spPr/>
    </dgm:pt>
    <dgm:pt modelId="{62EA832F-6DA5-4EC6-9E0A-59C0802D1921}" type="pres">
      <dgm:prSet presAssocID="{61014D9B-B344-4A71-A9B8-DE1F9C0DABC7}"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Team"/>
        </a:ext>
      </dgm:extLst>
    </dgm:pt>
    <dgm:pt modelId="{0B7C8595-DA8B-427C-BC64-2E8C830E952F}" type="pres">
      <dgm:prSet presAssocID="{61014D9B-B344-4A71-A9B8-DE1F9C0DABC7}" presName="spaceRect" presStyleCnt="0"/>
      <dgm:spPr/>
    </dgm:pt>
    <dgm:pt modelId="{201DE072-D3A5-4615-8814-51541F3B5CB1}" type="pres">
      <dgm:prSet presAssocID="{61014D9B-B344-4A71-A9B8-DE1F9C0DABC7}" presName="parTx" presStyleLbl="revTx" presStyleIdx="0" presStyleCnt="4">
        <dgm:presLayoutVars>
          <dgm:chMax val="0"/>
          <dgm:chPref val="0"/>
        </dgm:presLayoutVars>
      </dgm:prSet>
      <dgm:spPr/>
    </dgm:pt>
    <dgm:pt modelId="{1CB7664D-9D32-4519-8DEF-19B5ED440A59}" type="pres">
      <dgm:prSet presAssocID="{E77E6A4E-2DA6-4598-AFF5-42CC3C2CAB3B}" presName="sibTrans" presStyleCnt="0"/>
      <dgm:spPr/>
    </dgm:pt>
    <dgm:pt modelId="{128B4D6A-B22A-48F1-B915-CB2B396C2450}" type="pres">
      <dgm:prSet presAssocID="{0E9FB93C-C126-4064-ADFD-534AFB7BEAC3}" presName="compNode" presStyleCnt="0"/>
      <dgm:spPr/>
    </dgm:pt>
    <dgm:pt modelId="{F430668C-AD41-48F7-A6E1-E1F5C1367595}" type="pres">
      <dgm:prSet presAssocID="{0E9FB93C-C126-4064-ADFD-534AFB7BEAC3}" presName="bgRect" presStyleLbl="bgShp" presStyleIdx="1" presStyleCnt="4"/>
      <dgm:spPr/>
    </dgm:pt>
    <dgm:pt modelId="{45D7F017-7BE8-488E-B6B3-522F7961516C}" type="pres">
      <dgm:prSet presAssocID="{0E9FB93C-C126-4064-ADFD-534AFB7BEAC3}"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irefighter"/>
        </a:ext>
      </dgm:extLst>
    </dgm:pt>
    <dgm:pt modelId="{CE11EF96-A8AC-4AF6-AA19-57AE3B2B0F22}" type="pres">
      <dgm:prSet presAssocID="{0E9FB93C-C126-4064-ADFD-534AFB7BEAC3}" presName="spaceRect" presStyleCnt="0"/>
      <dgm:spPr/>
    </dgm:pt>
    <dgm:pt modelId="{A76588F7-7899-44CE-9DA0-FEA2B53244D3}" type="pres">
      <dgm:prSet presAssocID="{0E9FB93C-C126-4064-ADFD-534AFB7BEAC3}" presName="parTx" presStyleLbl="revTx" presStyleIdx="1" presStyleCnt="4">
        <dgm:presLayoutVars>
          <dgm:chMax val="0"/>
          <dgm:chPref val="0"/>
        </dgm:presLayoutVars>
      </dgm:prSet>
      <dgm:spPr/>
    </dgm:pt>
    <dgm:pt modelId="{AEC4B2C8-64B9-43B3-9D27-C0CBF70BEEA1}" type="pres">
      <dgm:prSet presAssocID="{E5C0F98B-C6B7-447C-A7A5-BFFC1AF04137}" presName="sibTrans" presStyleCnt="0"/>
      <dgm:spPr/>
    </dgm:pt>
    <dgm:pt modelId="{7BC47710-9784-497A-A49B-972695891D7E}" type="pres">
      <dgm:prSet presAssocID="{7589F5F7-2B1B-4E80-9EC1-FB2FC5B220C5}" presName="compNode" presStyleCnt="0"/>
      <dgm:spPr/>
    </dgm:pt>
    <dgm:pt modelId="{2ABEBCD4-3B48-4758-83F8-9A866206FA57}" type="pres">
      <dgm:prSet presAssocID="{7589F5F7-2B1B-4E80-9EC1-FB2FC5B220C5}" presName="bgRect" presStyleLbl="bgShp" presStyleIdx="2" presStyleCnt="4"/>
      <dgm:spPr/>
    </dgm:pt>
    <dgm:pt modelId="{39E9B8F7-0E11-422C-8453-59B3C0338230}" type="pres">
      <dgm:prSet presAssocID="{7589F5F7-2B1B-4E80-9EC1-FB2FC5B220C5}"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eeting"/>
        </a:ext>
      </dgm:extLst>
    </dgm:pt>
    <dgm:pt modelId="{FA843AD4-E3F4-4B1B-80D4-71984087DA5F}" type="pres">
      <dgm:prSet presAssocID="{7589F5F7-2B1B-4E80-9EC1-FB2FC5B220C5}" presName="spaceRect" presStyleCnt="0"/>
      <dgm:spPr/>
    </dgm:pt>
    <dgm:pt modelId="{E0C9B3EB-5A41-4D7A-AE71-4E8E1AB84D1F}" type="pres">
      <dgm:prSet presAssocID="{7589F5F7-2B1B-4E80-9EC1-FB2FC5B220C5}" presName="parTx" presStyleLbl="revTx" presStyleIdx="2" presStyleCnt="4">
        <dgm:presLayoutVars>
          <dgm:chMax val="0"/>
          <dgm:chPref val="0"/>
        </dgm:presLayoutVars>
      </dgm:prSet>
      <dgm:spPr/>
    </dgm:pt>
    <dgm:pt modelId="{6CFFBC0F-9A04-4BED-857A-E72F97766365}" type="pres">
      <dgm:prSet presAssocID="{F00458AD-B4F5-4355-B216-6628DC0EDAC7}" presName="sibTrans" presStyleCnt="0"/>
      <dgm:spPr/>
    </dgm:pt>
    <dgm:pt modelId="{91E3171A-B4F2-4F55-84B6-4E7DD301A6FA}" type="pres">
      <dgm:prSet presAssocID="{2D1C0416-6EAB-4EDD-B648-F369CC02DAED}" presName="compNode" presStyleCnt="0"/>
      <dgm:spPr/>
    </dgm:pt>
    <dgm:pt modelId="{D7037F33-FBFB-409B-9C2C-B37667E31DA6}" type="pres">
      <dgm:prSet presAssocID="{2D1C0416-6EAB-4EDD-B648-F369CC02DAED}" presName="bgRect" presStyleLbl="bgShp" presStyleIdx="3" presStyleCnt="4"/>
      <dgm:spPr/>
    </dgm:pt>
    <dgm:pt modelId="{CD1E7CE7-0C80-4CF9-BC0F-C44BDE7606DD}" type="pres">
      <dgm:prSet presAssocID="{2D1C0416-6EAB-4EDD-B648-F369CC02DAED}"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ierarchy"/>
        </a:ext>
      </dgm:extLst>
    </dgm:pt>
    <dgm:pt modelId="{F24FD473-0DBB-4D09-B33D-B976D773E044}" type="pres">
      <dgm:prSet presAssocID="{2D1C0416-6EAB-4EDD-B648-F369CC02DAED}" presName="spaceRect" presStyleCnt="0"/>
      <dgm:spPr/>
    </dgm:pt>
    <dgm:pt modelId="{6D244800-DF14-45E4-8F2F-F70457503589}" type="pres">
      <dgm:prSet presAssocID="{2D1C0416-6EAB-4EDD-B648-F369CC02DAED}" presName="parTx" presStyleLbl="revTx" presStyleIdx="3" presStyleCnt="4">
        <dgm:presLayoutVars>
          <dgm:chMax val="0"/>
          <dgm:chPref val="0"/>
        </dgm:presLayoutVars>
      </dgm:prSet>
      <dgm:spPr/>
    </dgm:pt>
  </dgm:ptLst>
  <dgm:cxnLst>
    <dgm:cxn modelId="{510AF30A-D61C-4409-B52F-9183234614B8}" type="presOf" srcId="{61014D9B-B344-4A71-A9B8-DE1F9C0DABC7}" destId="{201DE072-D3A5-4615-8814-51541F3B5CB1}" srcOrd="0" destOrd="0" presId="urn:microsoft.com/office/officeart/2018/2/layout/IconVerticalSolidList"/>
    <dgm:cxn modelId="{6EE65122-866B-43D9-AB22-7AF2EE55AD99}" type="presOf" srcId="{0E9FB93C-C126-4064-ADFD-534AFB7BEAC3}" destId="{A76588F7-7899-44CE-9DA0-FEA2B53244D3}" srcOrd="0" destOrd="0" presId="urn:microsoft.com/office/officeart/2018/2/layout/IconVerticalSolidList"/>
    <dgm:cxn modelId="{4C4EEB36-A68F-4A53-A915-A3AC844A42D9}" srcId="{193B15E3-A8DE-4BF9-A584-C1AA4840B00E}" destId="{61014D9B-B344-4A71-A9B8-DE1F9C0DABC7}" srcOrd="0" destOrd="0" parTransId="{27B6B874-6E69-42A3-827D-5A1C58CBC2C5}" sibTransId="{E77E6A4E-2DA6-4598-AFF5-42CC3C2CAB3B}"/>
    <dgm:cxn modelId="{BB6F1D3B-EE88-4F3F-9C74-BCC8E72F4D3E}" srcId="{193B15E3-A8DE-4BF9-A584-C1AA4840B00E}" destId="{7589F5F7-2B1B-4E80-9EC1-FB2FC5B220C5}" srcOrd="2" destOrd="0" parTransId="{990C59D5-902D-47E1-942E-66F84FAC0D76}" sibTransId="{F00458AD-B4F5-4355-B216-6628DC0EDAC7}"/>
    <dgm:cxn modelId="{0C7D2640-C061-46AA-BBB1-48AD1D3AB09C}" type="presOf" srcId="{7589F5F7-2B1B-4E80-9EC1-FB2FC5B220C5}" destId="{E0C9B3EB-5A41-4D7A-AE71-4E8E1AB84D1F}" srcOrd="0" destOrd="0" presId="urn:microsoft.com/office/officeart/2018/2/layout/IconVerticalSolidList"/>
    <dgm:cxn modelId="{4F74C94E-6649-4303-A3B6-D2D473F2B981}" type="presOf" srcId="{2D1C0416-6EAB-4EDD-B648-F369CC02DAED}" destId="{6D244800-DF14-45E4-8F2F-F70457503589}" srcOrd="0" destOrd="0" presId="urn:microsoft.com/office/officeart/2018/2/layout/IconVerticalSolidList"/>
    <dgm:cxn modelId="{9B6C66A8-5D64-41AB-A760-353B985CAB15}" type="presOf" srcId="{193B15E3-A8DE-4BF9-A584-C1AA4840B00E}" destId="{87F26A58-6981-4AA3-BDF5-8AF358C6176D}" srcOrd="0" destOrd="0" presId="urn:microsoft.com/office/officeart/2018/2/layout/IconVerticalSolidList"/>
    <dgm:cxn modelId="{307301CF-525C-480D-B2A8-175AF0610F5D}" srcId="{193B15E3-A8DE-4BF9-A584-C1AA4840B00E}" destId="{0E9FB93C-C126-4064-ADFD-534AFB7BEAC3}" srcOrd="1" destOrd="0" parTransId="{D1120625-1DC7-47A5-A819-59B5BB24A7A5}" sibTransId="{E5C0F98B-C6B7-447C-A7A5-BFFC1AF04137}"/>
    <dgm:cxn modelId="{253105F0-4885-46D9-83BA-801706321630}" srcId="{193B15E3-A8DE-4BF9-A584-C1AA4840B00E}" destId="{2D1C0416-6EAB-4EDD-B648-F369CC02DAED}" srcOrd="3" destOrd="0" parTransId="{C3B7CDD0-5979-42E1-828E-3F80383A21C8}" sibTransId="{19D88681-E0FC-4884-A36A-E2BA6B89603C}"/>
    <dgm:cxn modelId="{340107D4-4B88-4906-A955-EACB663D8786}" type="presParOf" srcId="{87F26A58-6981-4AA3-BDF5-8AF358C6176D}" destId="{10B1AA76-B7C5-476A-85FB-6308156AE316}" srcOrd="0" destOrd="0" presId="urn:microsoft.com/office/officeart/2018/2/layout/IconVerticalSolidList"/>
    <dgm:cxn modelId="{B4FDC836-2EDC-45F6-A0EB-BEB6CBB04449}" type="presParOf" srcId="{10B1AA76-B7C5-476A-85FB-6308156AE316}" destId="{CCBB9DD2-37CB-43F2-B315-FFAA5A9524B9}" srcOrd="0" destOrd="0" presId="urn:microsoft.com/office/officeart/2018/2/layout/IconVerticalSolidList"/>
    <dgm:cxn modelId="{1DD28759-9568-48EF-B755-741EE7241DB0}" type="presParOf" srcId="{10B1AA76-B7C5-476A-85FB-6308156AE316}" destId="{62EA832F-6DA5-4EC6-9E0A-59C0802D1921}" srcOrd="1" destOrd="0" presId="urn:microsoft.com/office/officeart/2018/2/layout/IconVerticalSolidList"/>
    <dgm:cxn modelId="{CEFC96DB-65C3-49B8-8758-3D2FBFC8B903}" type="presParOf" srcId="{10B1AA76-B7C5-476A-85FB-6308156AE316}" destId="{0B7C8595-DA8B-427C-BC64-2E8C830E952F}" srcOrd="2" destOrd="0" presId="urn:microsoft.com/office/officeart/2018/2/layout/IconVerticalSolidList"/>
    <dgm:cxn modelId="{3D3356AC-93BC-45BE-9F17-A4D11FA42079}" type="presParOf" srcId="{10B1AA76-B7C5-476A-85FB-6308156AE316}" destId="{201DE072-D3A5-4615-8814-51541F3B5CB1}" srcOrd="3" destOrd="0" presId="urn:microsoft.com/office/officeart/2018/2/layout/IconVerticalSolidList"/>
    <dgm:cxn modelId="{10AFA324-4917-4273-B572-AC620F1ECD5D}" type="presParOf" srcId="{87F26A58-6981-4AA3-BDF5-8AF358C6176D}" destId="{1CB7664D-9D32-4519-8DEF-19B5ED440A59}" srcOrd="1" destOrd="0" presId="urn:microsoft.com/office/officeart/2018/2/layout/IconVerticalSolidList"/>
    <dgm:cxn modelId="{ECB5F9CC-161C-4B60-A76E-91C28188DEE7}" type="presParOf" srcId="{87F26A58-6981-4AA3-BDF5-8AF358C6176D}" destId="{128B4D6A-B22A-48F1-B915-CB2B396C2450}" srcOrd="2" destOrd="0" presId="urn:microsoft.com/office/officeart/2018/2/layout/IconVerticalSolidList"/>
    <dgm:cxn modelId="{DB5D38A1-F30C-4C8B-9B8E-9BE71A83B99A}" type="presParOf" srcId="{128B4D6A-B22A-48F1-B915-CB2B396C2450}" destId="{F430668C-AD41-48F7-A6E1-E1F5C1367595}" srcOrd="0" destOrd="0" presId="urn:microsoft.com/office/officeart/2018/2/layout/IconVerticalSolidList"/>
    <dgm:cxn modelId="{B52F350E-3DE0-48E8-B8B8-08C5C25648C0}" type="presParOf" srcId="{128B4D6A-B22A-48F1-B915-CB2B396C2450}" destId="{45D7F017-7BE8-488E-B6B3-522F7961516C}" srcOrd="1" destOrd="0" presId="urn:microsoft.com/office/officeart/2018/2/layout/IconVerticalSolidList"/>
    <dgm:cxn modelId="{182EED14-BE61-4AA1-A304-C708C321650E}" type="presParOf" srcId="{128B4D6A-B22A-48F1-B915-CB2B396C2450}" destId="{CE11EF96-A8AC-4AF6-AA19-57AE3B2B0F22}" srcOrd="2" destOrd="0" presId="urn:microsoft.com/office/officeart/2018/2/layout/IconVerticalSolidList"/>
    <dgm:cxn modelId="{CCDE6677-78AC-4D9D-8C72-A08AFC62EC99}" type="presParOf" srcId="{128B4D6A-B22A-48F1-B915-CB2B396C2450}" destId="{A76588F7-7899-44CE-9DA0-FEA2B53244D3}" srcOrd="3" destOrd="0" presId="urn:microsoft.com/office/officeart/2018/2/layout/IconVerticalSolidList"/>
    <dgm:cxn modelId="{50C9478F-E01E-4C7A-8D08-0776C0DA4FE4}" type="presParOf" srcId="{87F26A58-6981-4AA3-BDF5-8AF358C6176D}" destId="{AEC4B2C8-64B9-43B3-9D27-C0CBF70BEEA1}" srcOrd="3" destOrd="0" presId="urn:microsoft.com/office/officeart/2018/2/layout/IconVerticalSolidList"/>
    <dgm:cxn modelId="{2DECD347-8AB4-4954-881C-35A67CD25BD9}" type="presParOf" srcId="{87F26A58-6981-4AA3-BDF5-8AF358C6176D}" destId="{7BC47710-9784-497A-A49B-972695891D7E}" srcOrd="4" destOrd="0" presId="urn:microsoft.com/office/officeart/2018/2/layout/IconVerticalSolidList"/>
    <dgm:cxn modelId="{4B032490-D986-4582-8F91-7938EB5C7A92}" type="presParOf" srcId="{7BC47710-9784-497A-A49B-972695891D7E}" destId="{2ABEBCD4-3B48-4758-83F8-9A866206FA57}" srcOrd="0" destOrd="0" presId="urn:microsoft.com/office/officeart/2018/2/layout/IconVerticalSolidList"/>
    <dgm:cxn modelId="{FA4AEC76-07D4-4831-8C6C-3599CC39F2C2}" type="presParOf" srcId="{7BC47710-9784-497A-A49B-972695891D7E}" destId="{39E9B8F7-0E11-422C-8453-59B3C0338230}" srcOrd="1" destOrd="0" presId="urn:microsoft.com/office/officeart/2018/2/layout/IconVerticalSolidList"/>
    <dgm:cxn modelId="{7142BDBE-0980-497A-9C24-3F3EA6CD6535}" type="presParOf" srcId="{7BC47710-9784-497A-A49B-972695891D7E}" destId="{FA843AD4-E3F4-4B1B-80D4-71984087DA5F}" srcOrd="2" destOrd="0" presId="urn:microsoft.com/office/officeart/2018/2/layout/IconVerticalSolidList"/>
    <dgm:cxn modelId="{74192EE0-A76D-4BC1-B67C-8716535B9E4B}" type="presParOf" srcId="{7BC47710-9784-497A-A49B-972695891D7E}" destId="{E0C9B3EB-5A41-4D7A-AE71-4E8E1AB84D1F}" srcOrd="3" destOrd="0" presId="urn:microsoft.com/office/officeart/2018/2/layout/IconVerticalSolidList"/>
    <dgm:cxn modelId="{DB422746-D880-4881-A235-9C30DE691EFB}" type="presParOf" srcId="{87F26A58-6981-4AA3-BDF5-8AF358C6176D}" destId="{6CFFBC0F-9A04-4BED-857A-E72F97766365}" srcOrd="5" destOrd="0" presId="urn:microsoft.com/office/officeart/2018/2/layout/IconVerticalSolidList"/>
    <dgm:cxn modelId="{73E6FB61-7942-4975-8C4C-CE79512BAC43}" type="presParOf" srcId="{87F26A58-6981-4AA3-BDF5-8AF358C6176D}" destId="{91E3171A-B4F2-4F55-84B6-4E7DD301A6FA}" srcOrd="6" destOrd="0" presId="urn:microsoft.com/office/officeart/2018/2/layout/IconVerticalSolidList"/>
    <dgm:cxn modelId="{15AF9FDD-F0B6-4B0B-9E00-4C2513904D75}" type="presParOf" srcId="{91E3171A-B4F2-4F55-84B6-4E7DD301A6FA}" destId="{D7037F33-FBFB-409B-9C2C-B37667E31DA6}" srcOrd="0" destOrd="0" presId="urn:microsoft.com/office/officeart/2018/2/layout/IconVerticalSolidList"/>
    <dgm:cxn modelId="{9EA42813-FAB0-4A10-BE29-B8F6C602C82D}" type="presParOf" srcId="{91E3171A-B4F2-4F55-84B6-4E7DD301A6FA}" destId="{CD1E7CE7-0C80-4CF9-BC0F-C44BDE7606DD}" srcOrd="1" destOrd="0" presId="urn:microsoft.com/office/officeart/2018/2/layout/IconVerticalSolidList"/>
    <dgm:cxn modelId="{420F54D5-A3A9-426E-97E6-870C116E9C46}" type="presParOf" srcId="{91E3171A-B4F2-4F55-84B6-4E7DD301A6FA}" destId="{F24FD473-0DBB-4D09-B33D-B976D773E044}" srcOrd="2" destOrd="0" presId="urn:microsoft.com/office/officeart/2018/2/layout/IconVerticalSolidList"/>
    <dgm:cxn modelId="{A7259F9D-D103-4027-82AC-40BAD09E689D}" type="presParOf" srcId="{91E3171A-B4F2-4F55-84B6-4E7DD301A6FA}" destId="{6D244800-DF14-45E4-8F2F-F70457503589}" srcOrd="3" destOrd="0" presId="urn:microsoft.com/office/officeart/2018/2/layout/IconVerticalSoli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9CDE66-70E8-47D4-8658-45361C75B780}" type="doc">
      <dgm:prSet loTypeId="urn:microsoft.com/office/officeart/2016/7/layout/RepeatingBendingProcessNew" loCatId="process" qsTypeId="urn:microsoft.com/office/officeart/2005/8/quickstyle/simple2" qsCatId="simple" csTypeId="urn:microsoft.com/office/officeart/2005/8/colors/colorful5" csCatId="colorful" phldr="1"/>
      <dgm:spPr/>
      <dgm:t>
        <a:bodyPr/>
        <a:lstStyle/>
        <a:p>
          <a:endParaRPr lang="en-US"/>
        </a:p>
      </dgm:t>
    </dgm:pt>
    <dgm:pt modelId="{E513B040-5226-4026-97C4-8DC09635E701}">
      <dgm:prSet custT="1"/>
      <dgm:spPr/>
      <dgm:t>
        <a:bodyPr/>
        <a:lstStyle/>
        <a:p>
          <a:r>
            <a:rPr lang="en-US" sz="1400" b="1" dirty="0">
              <a:latin typeface="Aptos" panose="020B0004020202020204" pitchFamily="34" charset="0"/>
            </a:rPr>
            <a:t>The SLHTA along with other pertinent stakeholders play a pivotal role in disaster preparedness</a:t>
          </a:r>
          <a:endParaRPr lang="en-US" sz="1400" dirty="0">
            <a:latin typeface="Aptos" panose="020B0004020202020204" pitchFamily="34" charset="0"/>
          </a:endParaRPr>
        </a:p>
      </dgm:t>
    </dgm:pt>
    <dgm:pt modelId="{60BF530B-2B3E-498E-8836-E82B88939BAA}" type="parTrans" cxnId="{838BFAD0-1CC9-4E05-977E-310452536B8B}">
      <dgm:prSet/>
      <dgm:spPr/>
      <dgm:t>
        <a:bodyPr/>
        <a:lstStyle/>
        <a:p>
          <a:endParaRPr lang="en-US"/>
        </a:p>
      </dgm:t>
    </dgm:pt>
    <dgm:pt modelId="{83D758E6-D4E5-48A3-A193-15A92D8D47FE}" type="sibTrans" cxnId="{838BFAD0-1CC9-4E05-977E-310452536B8B}">
      <dgm:prSet/>
      <dgm:spPr/>
      <dgm:t>
        <a:bodyPr/>
        <a:lstStyle/>
        <a:p>
          <a:endParaRPr lang="en-US"/>
        </a:p>
      </dgm:t>
    </dgm:pt>
    <dgm:pt modelId="{77DF2C08-5541-4636-A6E5-03830C3B05C8}">
      <dgm:prSet custT="1"/>
      <dgm:spPr/>
      <dgm:t>
        <a:bodyPr/>
        <a:lstStyle/>
        <a:p>
          <a:r>
            <a:rPr lang="en-US" sz="1400" b="1" dirty="0">
              <a:latin typeface="Aptos" panose="020B0004020202020204" pitchFamily="34" charset="0"/>
            </a:rPr>
            <a:t>SLHTA are part of the NEMAC Committee</a:t>
          </a:r>
          <a:endParaRPr lang="en-US" sz="1400" dirty="0">
            <a:latin typeface="Aptos" panose="020B0004020202020204" pitchFamily="34" charset="0"/>
          </a:endParaRPr>
        </a:p>
      </dgm:t>
    </dgm:pt>
    <dgm:pt modelId="{3A603C84-167B-44F3-80F0-EBFE7E1452D4}" type="parTrans" cxnId="{F37795ED-1730-4D17-9F87-7AF20FD8FE18}">
      <dgm:prSet/>
      <dgm:spPr/>
      <dgm:t>
        <a:bodyPr/>
        <a:lstStyle/>
        <a:p>
          <a:endParaRPr lang="en-US"/>
        </a:p>
      </dgm:t>
    </dgm:pt>
    <dgm:pt modelId="{AEDEA552-B366-4562-9395-2F4FB9D533B8}" type="sibTrans" cxnId="{F37795ED-1730-4D17-9F87-7AF20FD8FE18}">
      <dgm:prSet/>
      <dgm:spPr/>
      <dgm:t>
        <a:bodyPr/>
        <a:lstStyle/>
        <a:p>
          <a:endParaRPr lang="en-US"/>
        </a:p>
      </dgm:t>
    </dgm:pt>
    <dgm:pt modelId="{3792E99E-927E-4F81-AEED-9A3200F9544E}">
      <dgm:prSet custT="1"/>
      <dgm:spPr/>
      <dgm:t>
        <a:bodyPr/>
        <a:lstStyle/>
        <a:p>
          <a:r>
            <a:rPr lang="en-US" sz="1400" b="1">
              <a:latin typeface="Aptos" panose="020B0004020202020204" pitchFamily="34" charset="0"/>
            </a:rPr>
            <a:t>We work in conjunction with:</a:t>
          </a:r>
          <a:endParaRPr lang="en-US" sz="1400">
            <a:latin typeface="Aptos" panose="020B0004020202020204" pitchFamily="34" charset="0"/>
          </a:endParaRPr>
        </a:p>
      </dgm:t>
    </dgm:pt>
    <dgm:pt modelId="{47C1CC00-EA16-460D-96C6-D3A68D473C49}" type="parTrans" cxnId="{10326BAF-EAB5-48CD-98C8-AEB1BD45105C}">
      <dgm:prSet/>
      <dgm:spPr/>
      <dgm:t>
        <a:bodyPr/>
        <a:lstStyle/>
        <a:p>
          <a:endParaRPr lang="en-US"/>
        </a:p>
      </dgm:t>
    </dgm:pt>
    <dgm:pt modelId="{BAED214B-7C05-4697-AEEF-1D6D76356328}" type="sibTrans" cxnId="{10326BAF-EAB5-48CD-98C8-AEB1BD45105C}">
      <dgm:prSet/>
      <dgm:spPr/>
      <dgm:t>
        <a:bodyPr/>
        <a:lstStyle/>
        <a:p>
          <a:endParaRPr lang="en-US"/>
        </a:p>
      </dgm:t>
    </dgm:pt>
    <dgm:pt modelId="{F1B0A399-4544-448D-A95B-DDEA8634AE40}">
      <dgm:prSet custT="1"/>
      <dgm:spPr/>
      <dgm:t>
        <a:bodyPr/>
        <a:lstStyle/>
        <a:p>
          <a:r>
            <a:rPr lang="en-US" sz="1400" b="1">
              <a:latin typeface="Aptos" panose="020B0004020202020204" pitchFamily="34" charset="0"/>
            </a:rPr>
            <a:t>NEMO</a:t>
          </a:r>
          <a:endParaRPr lang="en-US" sz="1400">
            <a:latin typeface="Aptos" panose="020B0004020202020204" pitchFamily="34" charset="0"/>
          </a:endParaRPr>
        </a:p>
      </dgm:t>
    </dgm:pt>
    <dgm:pt modelId="{2A00EBD2-D9BC-4D79-980D-33BD7A3F4926}" type="parTrans" cxnId="{07D870FA-159B-4D48-AAB1-E44184F4EF83}">
      <dgm:prSet/>
      <dgm:spPr/>
      <dgm:t>
        <a:bodyPr/>
        <a:lstStyle/>
        <a:p>
          <a:endParaRPr lang="en-US"/>
        </a:p>
      </dgm:t>
    </dgm:pt>
    <dgm:pt modelId="{FB1EF338-64C9-4E22-9742-31B2EE725ACA}" type="sibTrans" cxnId="{07D870FA-159B-4D48-AAB1-E44184F4EF83}">
      <dgm:prSet/>
      <dgm:spPr/>
      <dgm:t>
        <a:bodyPr/>
        <a:lstStyle/>
        <a:p>
          <a:endParaRPr lang="en-US"/>
        </a:p>
      </dgm:t>
    </dgm:pt>
    <dgm:pt modelId="{C7F26BF1-0AF7-47DD-98E5-4FD89A5188EA}">
      <dgm:prSet custT="1"/>
      <dgm:spPr/>
      <dgm:t>
        <a:bodyPr/>
        <a:lstStyle/>
        <a:p>
          <a:r>
            <a:rPr lang="en-US" sz="1400" b="1" dirty="0">
              <a:latin typeface="Aptos" panose="020B0004020202020204" pitchFamily="34" charset="0"/>
            </a:rPr>
            <a:t>GOVT. OF ST LUCIA</a:t>
          </a:r>
          <a:endParaRPr lang="en-US" sz="1400" dirty="0">
            <a:latin typeface="Aptos" panose="020B0004020202020204" pitchFamily="34" charset="0"/>
          </a:endParaRPr>
        </a:p>
      </dgm:t>
    </dgm:pt>
    <dgm:pt modelId="{9B14FD91-CB2E-4B54-9C4F-D84883BF623E}" type="parTrans" cxnId="{387EA780-A762-4D54-9156-E0403A449129}">
      <dgm:prSet/>
      <dgm:spPr/>
      <dgm:t>
        <a:bodyPr/>
        <a:lstStyle/>
        <a:p>
          <a:endParaRPr lang="en-US"/>
        </a:p>
      </dgm:t>
    </dgm:pt>
    <dgm:pt modelId="{7CF3925D-BFC9-48D9-8A8F-D13E17ACDC51}" type="sibTrans" cxnId="{387EA780-A762-4D54-9156-E0403A449129}">
      <dgm:prSet/>
      <dgm:spPr/>
      <dgm:t>
        <a:bodyPr/>
        <a:lstStyle/>
        <a:p>
          <a:endParaRPr lang="en-US"/>
        </a:p>
      </dgm:t>
    </dgm:pt>
    <dgm:pt modelId="{654D3327-6FBE-4124-91D2-1BE2EEAFEA79}">
      <dgm:prSet custT="1"/>
      <dgm:spPr/>
      <dgm:t>
        <a:bodyPr/>
        <a:lstStyle/>
        <a:p>
          <a:r>
            <a:rPr lang="en-US" sz="1400" b="1" dirty="0">
              <a:latin typeface="Aptos" panose="020B0004020202020204" pitchFamily="34" charset="0"/>
            </a:rPr>
            <a:t>DEPT. OF HEALTH AND WELLNESS</a:t>
          </a:r>
          <a:endParaRPr lang="en-US" sz="1400" dirty="0">
            <a:latin typeface="Aptos" panose="020B0004020202020204" pitchFamily="34" charset="0"/>
          </a:endParaRPr>
        </a:p>
      </dgm:t>
    </dgm:pt>
    <dgm:pt modelId="{111C694F-FC45-4BFF-BB0F-65C96BEC021D}" type="parTrans" cxnId="{E1C756E0-C7C3-4874-93BC-01B64C1C07FF}">
      <dgm:prSet/>
      <dgm:spPr/>
      <dgm:t>
        <a:bodyPr/>
        <a:lstStyle/>
        <a:p>
          <a:endParaRPr lang="en-US"/>
        </a:p>
      </dgm:t>
    </dgm:pt>
    <dgm:pt modelId="{54FBEFCB-CF83-438D-A362-9E5D8C42A445}" type="sibTrans" cxnId="{E1C756E0-C7C3-4874-93BC-01B64C1C07FF}">
      <dgm:prSet/>
      <dgm:spPr/>
      <dgm:t>
        <a:bodyPr/>
        <a:lstStyle/>
        <a:p>
          <a:endParaRPr lang="en-US"/>
        </a:p>
      </dgm:t>
    </dgm:pt>
    <dgm:pt modelId="{5469F793-8DEE-45B6-BB1A-D37EC5708CB4}">
      <dgm:prSet custT="1"/>
      <dgm:spPr/>
      <dgm:t>
        <a:bodyPr/>
        <a:lstStyle/>
        <a:p>
          <a:r>
            <a:rPr lang="en-US" sz="1400" b="1">
              <a:latin typeface="Aptos" panose="020B0004020202020204" pitchFamily="34" charset="0"/>
            </a:rPr>
            <a:t>MINISTRY OF TOURISM</a:t>
          </a:r>
          <a:endParaRPr lang="en-US" sz="1400">
            <a:latin typeface="Aptos" panose="020B0004020202020204" pitchFamily="34" charset="0"/>
          </a:endParaRPr>
        </a:p>
      </dgm:t>
    </dgm:pt>
    <dgm:pt modelId="{64B8D76E-1584-4431-9408-F6871A0E0AC5}" type="parTrans" cxnId="{45A7BE1F-AA93-4F03-9EEA-9AB7DB4FB705}">
      <dgm:prSet/>
      <dgm:spPr/>
      <dgm:t>
        <a:bodyPr/>
        <a:lstStyle/>
        <a:p>
          <a:endParaRPr lang="en-US"/>
        </a:p>
      </dgm:t>
    </dgm:pt>
    <dgm:pt modelId="{8CE6BAB1-E82F-4F68-8355-673709EE0F45}" type="sibTrans" cxnId="{45A7BE1F-AA93-4F03-9EEA-9AB7DB4FB705}">
      <dgm:prSet/>
      <dgm:spPr/>
      <dgm:t>
        <a:bodyPr/>
        <a:lstStyle/>
        <a:p>
          <a:endParaRPr lang="en-US"/>
        </a:p>
      </dgm:t>
    </dgm:pt>
    <dgm:pt modelId="{FB006519-8A19-418F-907E-D832C47213B0}">
      <dgm:prSet custT="1"/>
      <dgm:spPr/>
      <dgm:t>
        <a:bodyPr/>
        <a:lstStyle/>
        <a:p>
          <a:r>
            <a:rPr lang="en-US" sz="1400" b="1" dirty="0">
              <a:latin typeface="Aptos" panose="020B0004020202020204" pitchFamily="34" charset="0"/>
            </a:rPr>
            <a:t>METEOROLOGICAL OFFICE</a:t>
          </a:r>
          <a:endParaRPr lang="en-US" sz="1400" dirty="0">
            <a:latin typeface="Aptos" panose="020B0004020202020204" pitchFamily="34" charset="0"/>
          </a:endParaRPr>
        </a:p>
      </dgm:t>
    </dgm:pt>
    <dgm:pt modelId="{A75C3295-C9C9-4765-978E-E6F8B0A26EB5}" type="parTrans" cxnId="{F928DAFB-D69D-430E-8086-CFF6C28AECFB}">
      <dgm:prSet/>
      <dgm:spPr/>
      <dgm:t>
        <a:bodyPr/>
        <a:lstStyle/>
        <a:p>
          <a:endParaRPr lang="en-US"/>
        </a:p>
      </dgm:t>
    </dgm:pt>
    <dgm:pt modelId="{D61897BA-F2DC-4703-BF0B-E96E87E8BD97}" type="sibTrans" cxnId="{F928DAFB-D69D-430E-8086-CFF6C28AECFB}">
      <dgm:prSet/>
      <dgm:spPr/>
      <dgm:t>
        <a:bodyPr/>
        <a:lstStyle/>
        <a:p>
          <a:endParaRPr lang="en-US"/>
        </a:p>
      </dgm:t>
    </dgm:pt>
    <dgm:pt modelId="{8AB69079-E754-4B75-8205-E668A7F40B63}">
      <dgm:prSet custT="1"/>
      <dgm:spPr/>
      <dgm:t>
        <a:bodyPr/>
        <a:lstStyle/>
        <a:p>
          <a:r>
            <a:rPr lang="en-US" sz="1400" b="1" dirty="0">
              <a:latin typeface="Aptos" panose="020B0004020202020204" pitchFamily="34" charset="0"/>
            </a:rPr>
            <a:t>SLASPA / HIA</a:t>
          </a:r>
          <a:endParaRPr lang="en-US" sz="1400" dirty="0">
            <a:latin typeface="Aptos" panose="020B0004020202020204" pitchFamily="34" charset="0"/>
          </a:endParaRPr>
        </a:p>
      </dgm:t>
    </dgm:pt>
    <dgm:pt modelId="{5B260C5C-F40F-40CB-A58D-5893B0485AFB}" type="parTrans" cxnId="{A82E1E26-3112-4EFD-8E10-666172F8F344}">
      <dgm:prSet/>
      <dgm:spPr/>
      <dgm:t>
        <a:bodyPr/>
        <a:lstStyle/>
        <a:p>
          <a:endParaRPr lang="en-US"/>
        </a:p>
      </dgm:t>
    </dgm:pt>
    <dgm:pt modelId="{6F9B3432-C83A-4D7B-B6E8-F3FE884B206A}" type="sibTrans" cxnId="{A82E1E26-3112-4EFD-8E10-666172F8F344}">
      <dgm:prSet/>
      <dgm:spPr/>
      <dgm:t>
        <a:bodyPr/>
        <a:lstStyle/>
        <a:p>
          <a:endParaRPr lang="en-US"/>
        </a:p>
      </dgm:t>
    </dgm:pt>
    <dgm:pt modelId="{84A97FD2-A4C8-4432-BE19-1F582BF64F3F}">
      <dgm:prSet custT="1"/>
      <dgm:spPr/>
      <dgm:t>
        <a:bodyPr/>
        <a:lstStyle/>
        <a:p>
          <a:r>
            <a:rPr lang="en-US" sz="1400" b="1">
              <a:latin typeface="Aptos" panose="020B0004020202020204" pitchFamily="34" charset="0"/>
            </a:rPr>
            <a:t>LUCELEC</a:t>
          </a:r>
          <a:endParaRPr lang="en-US" sz="1400">
            <a:latin typeface="Aptos" panose="020B0004020202020204" pitchFamily="34" charset="0"/>
          </a:endParaRPr>
        </a:p>
      </dgm:t>
    </dgm:pt>
    <dgm:pt modelId="{F64E5546-EB8C-4C3E-812D-6C788BD4249E}" type="parTrans" cxnId="{4AFE3754-AF15-4D2E-8020-F94FF8303990}">
      <dgm:prSet/>
      <dgm:spPr/>
      <dgm:t>
        <a:bodyPr/>
        <a:lstStyle/>
        <a:p>
          <a:endParaRPr lang="en-US"/>
        </a:p>
      </dgm:t>
    </dgm:pt>
    <dgm:pt modelId="{55DE844B-AD57-4656-9F60-9919DA8B6900}" type="sibTrans" cxnId="{4AFE3754-AF15-4D2E-8020-F94FF8303990}">
      <dgm:prSet/>
      <dgm:spPr/>
      <dgm:t>
        <a:bodyPr/>
        <a:lstStyle/>
        <a:p>
          <a:endParaRPr lang="en-US"/>
        </a:p>
      </dgm:t>
    </dgm:pt>
    <dgm:pt modelId="{12A0AB78-6EC4-4CFC-9B25-5FC2DC2636E3}">
      <dgm:prSet custT="1"/>
      <dgm:spPr/>
      <dgm:t>
        <a:bodyPr/>
        <a:lstStyle/>
        <a:p>
          <a:r>
            <a:rPr lang="en-US" sz="1400" b="1">
              <a:latin typeface="Aptos" panose="020B0004020202020204" pitchFamily="34" charset="0"/>
            </a:rPr>
            <a:t>WASCO</a:t>
          </a:r>
          <a:endParaRPr lang="en-US" sz="1400">
            <a:latin typeface="Aptos" panose="020B0004020202020204" pitchFamily="34" charset="0"/>
          </a:endParaRPr>
        </a:p>
      </dgm:t>
    </dgm:pt>
    <dgm:pt modelId="{412A198E-5BE1-4963-805E-5CABCBC4EECF}" type="parTrans" cxnId="{D05B25A7-4EF4-4B36-A948-A171BFBCE03D}">
      <dgm:prSet/>
      <dgm:spPr/>
      <dgm:t>
        <a:bodyPr/>
        <a:lstStyle/>
        <a:p>
          <a:endParaRPr lang="en-US"/>
        </a:p>
      </dgm:t>
    </dgm:pt>
    <dgm:pt modelId="{F78397DB-22D0-47BC-8E25-240CF4635B42}" type="sibTrans" cxnId="{D05B25A7-4EF4-4B36-A948-A171BFBCE03D}">
      <dgm:prSet/>
      <dgm:spPr/>
      <dgm:t>
        <a:bodyPr/>
        <a:lstStyle/>
        <a:p>
          <a:endParaRPr lang="en-US"/>
        </a:p>
      </dgm:t>
    </dgm:pt>
    <dgm:pt modelId="{ED184E69-98F5-45EE-B222-59AEDD718354}">
      <dgm:prSet custT="1"/>
      <dgm:spPr/>
      <dgm:t>
        <a:bodyPr/>
        <a:lstStyle/>
        <a:p>
          <a:r>
            <a:rPr lang="en-US" sz="1400" b="1">
              <a:latin typeface="Aptos" panose="020B0004020202020204" pitchFamily="34" charset="0"/>
            </a:rPr>
            <a:t>FLOW </a:t>
          </a:r>
          <a:endParaRPr lang="en-US" sz="1400">
            <a:latin typeface="Aptos" panose="020B0004020202020204" pitchFamily="34" charset="0"/>
          </a:endParaRPr>
        </a:p>
      </dgm:t>
    </dgm:pt>
    <dgm:pt modelId="{2C75ADD5-8A44-438D-A7FB-AAE82FB8D920}" type="parTrans" cxnId="{203CD9F1-DC07-49EA-9DEC-B77430837666}">
      <dgm:prSet/>
      <dgm:spPr/>
      <dgm:t>
        <a:bodyPr/>
        <a:lstStyle/>
        <a:p>
          <a:endParaRPr lang="en-US"/>
        </a:p>
      </dgm:t>
    </dgm:pt>
    <dgm:pt modelId="{018B7582-5E9A-4FD4-A0EB-57974901B60F}" type="sibTrans" cxnId="{203CD9F1-DC07-49EA-9DEC-B77430837666}">
      <dgm:prSet/>
      <dgm:spPr/>
      <dgm:t>
        <a:bodyPr/>
        <a:lstStyle/>
        <a:p>
          <a:endParaRPr lang="en-US"/>
        </a:p>
      </dgm:t>
    </dgm:pt>
    <dgm:pt modelId="{C3097DFE-7351-4258-81A5-8EDA1BA5B219}">
      <dgm:prSet custT="1"/>
      <dgm:spPr/>
      <dgm:t>
        <a:bodyPr/>
        <a:lstStyle/>
        <a:p>
          <a:r>
            <a:rPr lang="en-US" sz="1400" b="1">
              <a:latin typeface="Aptos" panose="020B0004020202020204" pitchFamily="34" charset="0"/>
            </a:rPr>
            <a:t>DIGICEL</a:t>
          </a:r>
          <a:endParaRPr lang="en-US" sz="1400">
            <a:latin typeface="Aptos" panose="020B0004020202020204" pitchFamily="34" charset="0"/>
          </a:endParaRPr>
        </a:p>
      </dgm:t>
    </dgm:pt>
    <dgm:pt modelId="{DDB1F0AB-D345-49CF-8168-07D17A3F5BCD}" type="parTrans" cxnId="{5DCE3C81-62C1-45C1-BE4C-529AE5CE8E7C}">
      <dgm:prSet/>
      <dgm:spPr/>
      <dgm:t>
        <a:bodyPr/>
        <a:lstStyle/>
        <a:p>
          <a:endParaRPr lang="en-US"/>
        </a:p>
      </dgm:t>
    </dgm:pt>
    <dgm:pt modelId="{D226FAC3-705A-41BD-81CE-3D809E16ED7D}" type="sibTrans" cxnId="{5DCE3C81-62C1-45C1-BE4C-529AE5CE8E7C}">
      <dgm:prSet/>
      <dgm:spPr/>
      <dgm:t>
        <a:bodyPr/>
        <a:lstStyle/>
        <a:p>
          <a:endParaRPr lang="en-US"/>
        </a:p>
      </dgm:t>
    </dgm:pt>
    <dgm:pt modelId="{2F785D16-0DA6-44C7-A7C3-B6E7C76C6B60}">
      <dgm:prSet custT="1"/>
      <dgm:spPr/>
      <dgm:t>
        <a:bodyPr/>
        <a:lstStyle/>
        <a:p>
          <a:r>
            <a:rPr lang="en-US" sz="1400" b="1" dirty="0">
              <a:latin typeface="Aptos" panose="020B0004020202020204" pitchFamily="34" charset="0"/>
            </a:rPr>
            <a:t>SLTA</a:t>
          </a:r>
          <a:endParaRPr lang="en-US" sz="1400" dirty="0">
            <a:latin typeface="Aptos" panose="020B0004020202020204" pitchFamily="34" charset="0"/>
          </a:endParaRPr>
        </a:p>
      </dgm:t>
    </dgm:pt>
    <dgm:pt modelId="{582CF60F-6C0E-41A5-9EEB-48A65DB39DCB}" type="parTrans" cxnId="{B2ADB856-1FAD-46B8-95CA-DA2780B11A4D}">
      <dgm:prSet/>
      <dgm:spPr/>
      <dgm:t>
        <a:bodyPr/>
        <a:lstStyle/>
        <a:p>
          <a:endParaRPr lang="en-US"/>
        </a:p>
      </dgm:t>
    </dgm:pt>
    <dgm:pt modelId="{BE8DFB18-24D5-41E5-BAB7-AC888950EA59}" type="sibTrans" cxnId="{B2ADB856-1FAD-46B8-95CA-DA2780B11A4D}">
      <dgm:prSet/>
      <dgm:spPr/>
      <dgm:t>
        <a:bodyPr/>
        <a:lstStyle/>
        <a:p>
          <a:endParaRPr lang="en-US"/>
        </a:p>
      </dgm:t>
    </dgm:pt>
    <dgm:pt modelId="{E938346D-F53C-424F-929E-61E1275F5FA1}" type="pres">
      <dgm:prSet presAssocID="{239CDE66-70E8-47D4-8658-45361C75B780}" presName="Name0" presStyleCnt="0">
        <dgm:presLayoutVars>
          <dgm:dir/>
          <dgm:resizeHandles val="exact"/>
        </dgm:presLayoutVars>
      </dgm:prSet>
      <dgm:spPr/>
    </dgm:pt>
    <dgm:pt modelId="{8AEE7EC9-AD47-43F5-95D3-CCA42C42E44F}" type="pres">
      <dgm:prSet presAssocID="{E513B040-5226-4026-97C4-8DC09635E701}" presName="node" presStyleLbl="node1" presStyleIdx="0" presStyleCnt="14" custScaleX="172521" custScaleY="158462">
        <dgm:presLayoutVars>
          <dgm:bulletEnabled val="1"/>
        </dgm:presLayoutVars>
      </dgm:prSet>
      <dgm:spPr/>
    </dgm:pt>
    <dgm:pt modelId="{6794E3B7-B1A5-4E8F-B01A-2FE77D01A0A0}" type="pres">
      <dgm:prSet presAssocID="{83D758E6-D4E5-48A3-A193-15A92D8D47FE}" presName="sibTrans" presStyleLbl="sibTrans1D1" presStyleIdx="0" presStyleCnt="13"/>
      <dgm:spPr/>
    </dgm:pt>
    <dgm:pt modelId="{7960CB8F-1248-41C3-A837-22D734843C27}" type="pres">
      <dgm:prSet presAssocID="{83D758E6-D4E5-48A3-A193-15A92D8D47FE}" presName="connectorText" presStyleLbl="sibTrans1D1" presStyleIdx="0" presStyleCnt="13"/>
      <dgm:spPr/>
    </dgm:pt>
    <dgm:pt modelId="{CCDE2A06-A93F-4FAC-A452-265A0D6CFAF6}" type="pres">
      <dgm:prSet presAssocID="{77DF2C08-5541-4636-A6E5-03830C3B05C8}" presName="node" presStyleLbl="node1" presStyleIdx="1" presStyleCnt="14" custScaleX="132776">
        <dgm:presLayoutVars>
          <dgm:bulletEnabled val="1"/>
        </dgm:presLayoutVars>
      </dgm:prSet>
      <dgm:spPr/>
    </dgm:pt>
    <dgm:pt modelId="{5A8A10C7-1B14-4F8D-A1D4-FFF3A392F30F}" type="pres">
      <dgm:prSet presAssocID="{AEDEA552-B366-4562-9395-2F4FB9D533B8}" presName="sibTrans" presStyleLbl="sibTrans1D1" presStyleIdx="1" presStyleCnt="13"/>
      <dgm:spPr/>
    </dgm:pt>
    <dgm:pt modelId="{CD2512F0-3A39-47F1-87BC-28D9B4C156FD}" type="pres">
      <dgm:prSet presAssocID="{AEDEA552-B366-4562-9395-2F4FB9D533B8}" presName="connectorText" presStyleLbl="sibTrans1D1" presStyleIdx="1" presStyleCnt="13"/>
      <dgm:spPr/>
    </dgm:pt>
    <dgm:pt modelId="{F3216535-FE3C-41D5-AAD2-23C209F17F5D}" type="pres">
      <dgm:prSet presAssocID="{3792E99E-927E-4F81-AEED-9A3200F9544E}" presName="node" presStyleLbl="node1" presStyleIdx="2" presStyleCnt="14">
        <dgm:presLayoutVars>
          <dgm:bulletEnabled val="1"/>
        </dgm:presLayoutVars>
      </dgm:prSet>
      <dgm:spPr/>
    </dgm:pt>
    <dgm:pt modelId="{F58A1205-5E1B-42B5-8FA5-54A7543DC288}" type="pres">
      <dgm:prSet presAssocID="{BAED214B-7C05-4697-AEEF-1D6D76356328}" presName="sibTrans" presStyleLbl="sibTrans1D1" presStyleIdx="2" presStyleCnt="13"/>
      <dgm:spPr/>
    </dgm:pt>
    <dgm:pt modelId="{6A635FCC-36FF-4CF3-BE27-D810CCAB9191}" type="pres">
      <dgm:prSet presAssocID="{BAED214B-7C05-4697-AEEF-1D6D76356328}" presName="connectorText" presStyleLbl="sibTrans1D1" presStyleIdx="2" presStyleCnt="13"/>
      <dgm:spPr/>
    </dgm:pt>
    <dgm:pt modelId="{70E412BB-81EC-47BD-9779-092A656D9424}" type="pres">
      <dgm:prSet presAssocID="{F1B0A399-4544-448D-A95B-DDEA8634AE40}" presName="node" presStyleLbl="node1" presStyleIdx="3" presStyleCnt="14">
        <dgm:presLayoutVars>
          <dgm:bulletEnabled val="1"/>
        </dgm:presLayoutVars>
      </dgm:prSet>
      <dgm:spPr/>
    </dgm:pt>
    <dgm:pt modelId="{827236AA-6CE8-4C58-A9D9-91D5E21701A5}" type="pres">
      <dgm:prSet presAssocID="{FB1EF338-64C9-4E22-9742-31B2EE725ACA}" presName="sibTrans" presStyleLbl="sibTrans1D1" presStyleIdx="3" presStyleCnt="13"/>
      <dgm:spPr/>
    </dgm:pt>
    <dgm:pt modelId="{3BE64644-4A9C-4F68-BBD2-A09FCD21520D}" type="pres">
      <dgm:prSet presAssocID="{FB1EF338-64C9-4E22-9742-31B2EE725ACA}" presName="connectorText" presStyleLbl="sibTrans1D1" presStyleIdx="3" presStyleCnt="13"/>
      <dgm:spPr/>
    </dgm:pt>
    <dgm:pt modelId="{9ABF306F-A009-4584-9A4E-2CE9C69E92D7}" type="pres">
      <dgm:prSet presAssocID="{C7F26BF1-0AF7-47DD-98E5-4FD89A5188EA}" presName="node" presStyleLbl="node1" presStyleIdx="4" presStyleCnt="14">
        <dgm:presLayoutVars>
          <dgm:bulletEnabled val="1"/>
        </dgm:presLayoutVars>
      </dgm:prSet>
      <dgm:spPr/>
    </dgm:pt>
    <dgm:pt modelId="{5B0B5782-299A-453C-8DB2-33B140646EF7}" type="pres">
      <dgm:prSet presAssocID="{7CF3925D-BFC9-48D9-8A8F-D13E17ACDC51}" presName="sibTrans" presStyleLbl="sibTrans1D1" presStyleIdx="4" presStyleCnt="13"/>
      <dgm:spPr/>
    </dgm:pt>
    <dgm:pt modelId="{94978DEA-9E75-4318-A9E7-A120252F2C42}" type="pres">
      <dgm:prSet presAssocID="{7CF3925D-BFC9-48D9-8A8F-D13E17ACDC51}" presName="connectorText" presStyleLbl="sibTrans1D1" presStyleIdx="4" presStyleCnt="13"/>
      <dgm:spPr/>
    </dgm:pt>
    <dgm:pt modelId="{3FDBDA2C-BC8D-421D-B1E8-88C36CA6946B}" type="pres">
      <dgm:prSet presAssocID="{654D3327-6FBE-4124-91D2-1BE2EEAFEA79}" presName="node" presStyleLbl="node1" presStyleIdx="5" presStyleCnt="14">
        <dgm:presLayoutVars>
          <dgm:bulletEnabled val="1"/>
        </dgm:presLayoutVars>
      </dgm:prSet>
      <dgm:spPr/>
    </dgm:pt>
    <dgm:pt modelId="{327C26B5-A628-4694-A73C-2879D28BC6F0}" type="pres">
      <dgm:prSet presAssocID="{54FBEFCB-CF83-438D-A362-9E5D8C42A445}" presName="sibTrans" presStyleLbl="sibTrans1D1" presStyleIdx="5" presStyleCnt="13"/>
      <dgm:spPr/>
    </dgm:pt>
    <dgm:pt modelId="{CF043112-18EC-48FF-8AF2-9BC4BF235101}" type="pres">
      <dgm:prSet presAssocID="{54FBEFCB-CF83-438D-A362-9E5D8C42A445}" presName="connectorText" presStyleLbl="sibTrans1D1" presStyleIdx="5" presStyleCnt="13"/>
      <dgm:spPr/>
    </dgm:pt>
    <dgm:pt modelId="{E170BB25-FA11-4059-9B36-BEEC74262251}" type="pres">
      <dgm:prSet presAssocID="{5469F793-8DEE-45B6-BB1A-D37EC5708CB4}" presName="node" presStyleLbl="node1" presStyleIdx="6" presStyleCnt="14">
        <dgm:presLayoutVars>
          <dgm:bulletEnabled val="1"/>
        </dgm:presLayoutVars>
      </dgm:prSet>
      <dgm:spPr/>
    </dgm:pt>
    <dgm:pt modelId="{7316A5BF-E249-4704-A60F-3BF703BF1DBB}" type="pres">
      <dgm:prSet presAssocID="{8CE6BAB1-E82F-4F68-8355-673709EE0F45}" presName="sibTrans" presStyleLbl="sibTrans1D1" presStyleIdx="6" presStyleCnt="13"/>
      <dgm:spPr/>
    </dgm:pt>
    <dgm:pt modelId="{F2D37910-9D2F-4BFC-8644-2C8DDF1908A6}" type="pres">
      <dgm:prSet presAssocID="{8CE6BAB1-E82F-4F68-8355-673709EE0F45}" presName="connectorText" presStyleLbl="sibTrans1D1" presStyleIdx="6" presStyleCnt="13"/>
      <dgm:spPr/>
    </dgm:pt>
    <dgm:pt modelId="{C13A1230-A06C-4B88-A1C9-179701F3B846}" type="pres">
      <dgm:prSet presAssocID="{FB006519-8A19-418F-907E-D832C47213B0}" presName="node" presStyleLbl="node1" presStyleIdx="7" presStyleCnt="14" custScaleX="166034">
        <dgm:presLayoutVars>
          <dgm:bulletEnabled val="1"/>
        </dgm:presLayoutVars>
      </dgm:prSet>
      <dgm:spPr/>
    </dgm:pt>
    <dgm:pt modelId="{7371E8C1-CBB8-415A-BBD0-2B3DE743A4BE}" type="pres">
      <dgm:prSet presAssocID="{D61897BA-F2DC-4703-BF0B-E96E87E8BD97}" presName="sibTrans" presStyleLbl="sibTrans1D1" presStyleIdx="7" presStyleCnt="13"/>
      <dgm:spPr/>
    </dgm:pt>
    <dgm:pt modelId="{37C39A92-5C7C-43E0-90EA-4DF92E1CE98F}" type="pres">
      <dgm:prSet presAssocID="{D61897BA-F2DC-4703-BF0B-E96E87E8BD97}" presName="connectorText" presStyleLbl="sibTrans1D1" presStyleIdx="7" presStyleCnt="13"/>
      <dgm:spPr/>
    </dgm:pt>
    <dgm:pt modelId="{0421E6BB-216F-4859-AA49-7E103BA2BF62}" type="pres">
      <dgm:prSet presAssocID="{8AB69079-E754-4B75-8205-E668A7F40B63}" presName="node" presStyleLbl="node1" presStyleIdx="8" presStyleCnt="14">
        <dgm:presLayoutVars>
          <dgm:bulletEnabled val="1"/>
        </dgm:presLayoutVars>
      </dgm:prSet>
      <dgm:spPr/>
    </dgm:pt>
    <dgm:pt modelId="{D4C8FB4A-DAB4-4004-8597-7AD734FDA169}" type="pres">
      <dgm:prSet presAssocID="{6F9B3432-C83A-4D7B-B6E8-F3FE884B206A}" presName="sibTrans" presStyleLbl="sibTrans1D1" presStyleIdx="8" presStyleCnt="13"/>
      <dgm:spPr/>
    </dgm:pt>
    <dgm:pt modelId="{DA0E232A-3352-4E52-837F-0C7B7D1FC966}" type="pres">
      <dgm:prSet presAssocID="{6F9B3432-C83A-4D7B-B6E8-F3FE884B206A}" presName="connectorText" presStyleLbl="sibTrans1D1" presStyleIdx="8" presStyleCnt="13"/>
      <dgm:spPr/>
    </dgm:pt>
    <dgm:pt modelId="{8F4B1A83-3B23-4DAA-8B46-3F48A0ECF7F3}" type="pres">
      <dgm:prSet presAssocID="{84A97FD2-A4C8-4432-BE19-1F582BF64F3F}" presName="node" presStyleLbl="node1" presStyleIdx="9" presStyleCnt="14">
        <dgm:presLayoutVars>
          <dgm:bulletEnabled val="1"/>
        </dgm:presLayoutVars>
      </dgm:prSet>
      <dgm:spPr/>
    </dgm:pt>
    <dgm:pt modelId="{C633129F-DE9A-4E53-8778-0311BDDA6BC0}" type="pres">
      <dgm:prSet presAssocID="{55DE844B-AD57-4656-9F60-9919DA8B6900}" presName="sibTrans" presStyleLbl="sibTrans1D1" presStyleIdx="9" presStyleCnt="13"/>
      <dgm:spPr/>
    </dgm:pt>
    <dgm:pt modelId="{7C880E8A-FD08-4189-B3A6-D2C90E1A6439}" type="pres">
      <dgm:prSet presAssocID="{55DE844B-AD57-4656-9F60-9919DA8B6900}" presName="connectorText" presStyleLbl="sibTrans1D1" presStyleIdx="9" presStyleCnt="13"/>
      <dgm:spPr/>
    </dgm:pt>
    <dgm:pt modelId="{9D456961-8328-45D0-B004-9EC36914E442}" type="pres">
      <dgm:prSet presAssocID="{12A0AB78-6EC4-4CFC-9B25-5FC2DC2636E3}" presName="node" presStyleLbl="node1" presStyleIdx="10" presStyleCnt="14">
        <dgm:presLayoutVars>
          <dgm:bulletEnabled val="1"/>
        </dgm:presLayoutVars>
      </dgm:prSet>
      <dgm:spPr/>
    </dgm:pt>
    <dgm:pt modelId="{7ED8CB1B-7D61-48B4-938A-E4DDE506B6BA}" type="pres">
      <dgm:prSet presAssocID="{F78397DB-22D0-47BC-8E25-240CF4635B42}" presName="sibTrans" presStyleLbl="sibTrans1D1" presStyleIdx="10" presStyleCnt="13"/>
      <dgm:spPr/>
    </dgm:pt>
    <dgm:pt modelId="{D09CFC09-582A-4B2B-A08F-E70C2D47A1F6}" type="pres">
      <dgm:prSet presAssocID="{F78397DB-22D0-47BC-8E25-240CF4635B42}" presName="connectorText" presStyleLbl="sibTrans1D1" presStyleIdx="10" presStyleCnt="13"/>
      <dgm:spPr/>
    </dgm:pt>
    <dgm:pt modelId="{7F3AAFC3-238B-41BE-A1A1-822AFA3CBE69}" type="pres">
      <dgm:prSet presAssocID="{ED184E69-98F5-45EE-B222-59AEDD718354}" presName="node" presStyleLbl="node1" presStyleIdx="11" presStyleCnt="14">
        <dgm:presLayoutVars>
          <dgm:bulletEnabled val="1"/>
        </dgm:presLayoutVars>
      </dgm:prSet>
      <dgm:spPr/>
    </dgm:pt>
    <dgm:pt modelId="{FEFB63F4-EA9C-457D-8F45-C11E02F67B63}" type="pres">
      <dgm:prSet presAssocID="{018B7582-5E9A-4FD4-A0EB-57974901B60F}" presName="sibTrans" presStyleLbl="sibTrans1D1" presStyleIdx="11" presStyleCnt="13"/>
      <dgm:spPr/>
    </dgm:pt>
    <dgm:pt modelId="{430B5256-46EC-4401-B194-8E5366E23884}" type="pres">
      <dgm:prSet presAssocID="{018B7582-5E9A-4FD4-A0EB-57974901B60F}" presName="connectorText" presStyleLbl="sibTrans1D1" presStyleIdx="11" presStyleCnt="13"/>
      <dgm:spPr/>
    </dgm:pt>
    <dgm:pt modelId="{C8A501FB-8008-4FA8-AF40-A884CAE4806F}" type="pres">
      <dgm:prSet presAssocID="{C3097DFE-7351-4258-81A5-8EDA1BA5B219}" presName="node" presStyleLbl="node1" presStyleIdx="12" presStyleCnt="14">
        <dgm:presLayoutVars>
          <dgm:bulletEnabled val="1"/>
        </dgm:presLayoutVars>
      </dgm:prSet>
      <dgm:spPr/>
    </dgm:pt>
    <dgm:pt modelId="{1B4DE5A1-1613-4A10-8485-C60EED4F6B18}" type="pres">
      <dgm:prSet presAssocID="{D226FAC3-705A-41BD-81CE-3D809E16ED7D}" presName="sibTrans" presStyleLbl="sibTrans1D1" presStyleIdx="12" presStyleCnt="13"/>
      <dgm:spPr/>
    </dgm:pt>
    <dgm:pt modelId="{1ACE6F18-9C04-402D-8016-369FA1F3BC25}" type="pres">
      <dgm:prSet presAssocID="{D226FAC3-705A-41BD-81CE-3D809E16ED7D}" presName="connectorText" presStyleLbl="sibTrans1D1" presStyleIdx="12" presStyleCnt="13"/>
      <dgm:spPr/>
    </dgm:pt>
    <dgm:pt modelId="{BA7CC2E0-DA63-4D03-8857-BE5DFA2D7B17}" type="pres">
      <dgm:prSet presAssocID="{2F785D16-0DA6-44C7-A7C3-B6E7C76C6B60}" presName="node" presStyleLbl="node1" presStyleIdx="13" presStyleCnt="14">
        <dgm:presLayoutVars>
          <dgm:bulletEnabled val="1"/>
        </dgm:presLayoutVars>
      </dgm:prSet>
      <dgm:spPr/>
    </dgm:pt>
  </dgm:ptLst>
  <dgm:cxnLst>
    <dgm:cxn modelId="{8A2CF008-0DC8-4A12-BCEB-DCF7E8B865A3}" type="presOf" srcId="{54FBEFCB-CF83-438D-A362-9E5D8C42A445}" destId="{CF043112-18EC-48FF-8AF2-9BC4BF235101}" srcOrd="1" destOrd="0" presId="urn:microsoft.com/office/officeart/2016/7/layout/RepeatingBendingProcessNew"/>
    <dgm:cxn modelId="{45A7BE1F-AA93-4F03-9EEA-9AB7DB4FB705}" srcId="{239CDE66-70E8-47D4-8658-45361C75B780}" destId="{5469F793-8DEE-45B6-BB1A-D37EC5708CB4}" srcOrd="6" destOrd="0" parTransId="{64B8D76E-1584-4431-9408-F6871A0E0AC5}" sibTransId="{8CE6BAB1-E82F-4F68-8355-673709EE0F45}"/>
    <dgm:cxn modelId="{A669A220-3FBA-43BC-9B95-AB99A1152ECB}" type="presOf" srcId="{AEDEA552-B366-4562-9395-2F4FB9D533B8}" destId="{CD2512F0-3A39-47F1-87BC-28D9B4C156FD}" srcOrd="1" destOrd="0" presId="urn:microsoft.com/office/officeart/2016/7/layout/RepeatingBendingProcessNew"/>
    <dgm:cxn modelId="{A82E1E26-3112-4EFD-8E10-666172F8F344}" srcId="{239CDE66-70E8-47D4-8658-45361C75B780}" destId="{8AB69079-E754-4B75-8205-E668A7F40B63}" srcOrd="8" destOrd="0" parTransId="{5B260C5C-F40F-40CB-A58D-5893B0485AFB}" sibTransId="{6F9B3432-C83A-4D7B-B6E8-F3FE884B206A}"/>
    <dgm:cxn modelId="{9A5EAA26-CA20-4A6D-84CC-684421F17481}" type="presOf" srcId="{83D758E6-D4E5-48A3-A193-15A92D8D47FE}" destId="{6794E3B7-B1A5-4E8F-B01A-2FE77D01A0A0}" srcOrd="0" destOrd="0" presId="urn:microsoft.com/office/officeart/2016/7/layout/RepeatingBendingProcessNew"/>
    <dgm:cxn modelId="{90CBB92C-4180-4E3A-A7F6-D12159A569D2}" type="presOf" srcId="{7CF3925D-BFC9-48D9-8A8F-D13E17ACDC51}" destId="{5B0B5782-299A-453C-8DB2-33B140646EF7}" srcOrd="0" destOrd="0" presId="urn:microsoft.com/office/officeart/2016/7/layout/RepeatingBendingProcessNew"/>
    <dgm:cxn modelId="{5C9B7031-D3E5-4B90-8F1B-3712CE5B39F6}" type="presOf" srcId="{018B7582-5E9A-4FD4-A0EB-57974901B60F}" destId="{430B5256-46EC-4401-B194-8E5366E23884}" srcOrd="1" destOrd="0" presId="urn:microsoft.com/office/officeart/2016/7/layout/RepeatingBendingProcessNew"/>
    <dgm:cxn modelId="{B73F7132-372A-4D95-9F8F-2C52D32832F8}" type="presOf" srcId="{7CF3925D-BFC9-48D9-8A8F-D13E17ACDC51}" destId="{94978DEA-9E75-4318-A9E7-A120252F2C42}" srcOrd="1" destOrd="0" presId="urn:microsoft.com/office/officeart/2016/7/layout/RepeatingBendingProcessNew"/>
    <dgm:cxn modelId="{7E91E637-97CB-4A9E-942C-2A4E37581DC4}" type="presOf" srcId="{12A0AB78-6EC4-4CFC-9B25-5FC2DC2636E3}" destId="{9D456961-8328-45D0-B004-9EC36914E442}" srcOrd="0" destOrd="0" presId="urn:microsoft.com/office/officeart/2016/7/layout/RepeatingBendingProcessNew"/>
    <dgm:cxn modelId="{3D02B13C-A421-4EDC-8CDA-0F729037F1E0}" type="presOf" srcId="{77DF2C08-5541-4636-A6E5-03830C3B05C8}" destId="{CCDE2A06-A93F-4FAC-A452-265A0D6CFAF6}" srcOrd="0" destOrd="0" presId="urn:microsoft.com/office/officeart/2016/7/layout/RepeatingBendingProcessNew"/>
    <dgm:cxn modelId="{4BF87C3D-DE77-4339-80E2-61616CB9B05E}" type="presOf" srcId="{6F9B3432-C83A-4D7B-B6E8-F3FE884B206A}" destId="{DA0E232A-3352-4E52-837F-0C7B7D1FC966}" srcOrd="1" destOrd="0" presId="urn:microsoft.com/office/officeart/2016/7/layout/RepeatingBendingProcessNew"/>
    <dgm:cxn modelId="{CF6BF35C-22DE-405A-9644-07E4E56D0A09}" type="presOf" srcId="{FB1EF338-64C9-4E22-9742-31B2EE725ACA}" destId="{827236AA-6CE8-4C58-A9D9-91D5E21701A5}" srcOrd="0" destOrd="0" presId="urn:microsoft.com/office/officeart/2016/7/layout/RepeatingBendingProcessNew"/>
    <dgm:cxn modelId="{D35C0843-C249-45C2-906B-E643220118E1}" type="presOf" srcId="{3792E99E-927E-4F81-AEED-9A3200F9544E}" destId="{F3216535-FE3C-41D5-AAD2-23C209F17F5D}" srcOrd="0" destOrd="0" presId="urn:microsoft.com/office/officeart/2016/7/layout/RepeatingBendingProcessNew"/>
    <dgm:cxn modelId="{CB8F0D66-C5CC-4FC0-B6A4-C3502D1BE63A}" type="presOf" srcId="{239CDE66-70E8-47D4-8658-45361C75B780}" destId="{E938346D-F53C-424F-929E-61E1275F5FA1}" srcOrd="0" destOrd="0" presId="urn:microsoft.com/office/officeart/2016/7/layout/RepeatingBendingProcessNew"/>
    <dgm:cxn modelId="{641EC167-5A46-4FCC-BECC-C00E339008BB}" type="presOf" srcId="{018B7582-5E9A-4FD4-A0EB-57974901B60F}" destId="{FEFB63F4-EA9C-457D-8F45-C11E02F67B63}" srcOrd="0" destOrd="0" presId="urn:microsoft.com/office/officeart/2016/7/layout/RepeatingBendingProcessNew"/>
    <dgm:cxn modelId="{3D12B04A-3B97-4F61-8FE7-DBCABE6D6EE4}" type="presOf" srcId="{5469F793-8DEE-45B6-BB1A-D37EC5708CB4}" destId="{E170BB25-FA11-4059-9B36-BEEC74262251}" srcOrd="0" destOrd="0" presId="urn:microsoft.com/office/officeart/2016/7/layout/RepeatingBendingProcessNew"/>
    <dgm:cxn modelId="{8A98F66E-7199-4893-9C30-B37292DB5327}" type="presOf" srcId="{F78397DB-22D0-47BC-8E25-240CF4635B42}" destId="{D09CFC09-582A-4B2B-A08F-E70C2D47A1F6}" srcOrd="1" destOrd="0" presId="urn:microsoft.com/office/officeart/2016/7/layout/RepeatingBendingProcessNew"/>
    <dgm:cxn modelId="{34827973-0E32-4579-B219-3F8161EE1F05}" type="presOf" srcId="{8CE6BAB1-E82F-4F68-8355-673709EE0F45}" destId="{F2D37910-9D2F-4BFC-8644-2C8DDF1908A6}" srcOrd="1" destOrd="0" presId="urn:microsoft.com/office/officeart/2016/7/layout/RepeatingBendingProcessNew"/>
    <dgm:cxn modelId="{D5F9DC73-D2BD-4BF8-A272-EAEE2CBD9D67}" type="presOf" srcId="{55DE844B-AD57-4656-9F60-9919DA8B6900}" destId="{C633129F-DE9A-4E53-8778-0311BDDA6BC0}" srcOrd="0" destOrd="0" presId="urn:microsoft.com/office/officeart/2016/7/layout/RepeatingBendingProcessNew"/>
    <dgm:cxn modelId="{4AFE3754-AF15-4D2E-8020-F94FF8303990}" srcId="{239CDE66-70E8-47D4-8658-45361C75B780}" destId="{84A97FD2-A4C8-4432-BE19-1F582BF64F3F}" srcOrd="9" destOrd="0" parTransId="{F64E5546-EB8C-4C3E-812D-6C788BD4249E}" sibTransId="{55DE844B-AD57-4656-9F60-9919DA8B6900}"/>
    <dgm:cxn modelId="{CB602D76-08D9-4EBE-A67B-2FF582C1B698}" type="presOf" srcId="{6F9B3432-C83A-4D7B-B6E8-F3FE884B206A}" destId="{D4C8FB4A-DAB4-4004-8597-7AD734FDA169}" srcOrd="0" destOrd="0" presId="urn:microsoft.com/office/officeart/2016/7/layout/RepeatingBendingProcessNew"/>
    <dgm:cxn modelId="{B2ADB856-1FAD-46B8-95CA-DA2780B11A4D}" srcId="{239CDE66-70E8-47D4-8658-45361C75B780}" destId="{2F785D16-0DA6-44C7-A7C3-B6E7C76C6B60}" srcOrd="13" destOrd="0" parTransId="{582CF60F-6C0E-41A5-9EEB-48A65DB39DCB}" sibTransId="{BE8DFB18-24D5-41E5-BAB7-AC888950EA59}"/>
    <dgm:cxn modelId="{6EE9C276-6444-4D62-95B1-8EC965075C77}" type="presOf" srcId="{F78397DB-22D0-47BC-8E25-240CF4635B42}" destId="{7ED8CB1B-7D61-48B4-938A-E4DDE506B6BA}" srcOrd="0" destOrd="0" presId="urn:microsoft.com/office/officeart/2016/7/layout/RepeatingBendingProcessNew"/>
    <dgm:cxn modelId="{99FE0680-5B09-4B85-8487-AF69C3017612}" type="presOf" srcId="{BAED214B-7C05-4697-AEEF-1D6D76356328}" destId="{F58A1205-5E1B-42B5-8FA5-54A7543DC288}" srcOrd="0" destOrd="0" presId="urn:microsoft.com/office/officeart/2016/7/layout/RepeatingBendingProcessNew"/>
    <dgm:cxn modelId="{387EA780-A762-4D54-9156-E0403A449129}" srcId="{239CDE66-70E8-47D4-8658-45361C75B780}" destId="{C7F26BF1-0AF7-47DD-98E5-4FD89A5188EA}" srcOrd="4" destOrd="0" parTransId="{9B14FD91-CB2E-4B54-9C4F-D84883BF623E}" sibTransId="{7CF3925D-BFC9-48D9-8A8F-D13E17ACDC51}"/>
    <dgm:cxn modelId="{E03DC980-6505-4EDC-86A2-0AE37FFFCFE6}" type="presOf" srcId="{84A97FD2-A4C8-4432-BE19-1F582BF64F3F}" destId="{8F4B1A83-3B23-4DAA-8B46-3F48A0ECF7F3}" srcOrd="0" destOrd="0" presId="urn:microsoft.com/office/officeart/2016/7/layout/RepeatingBendingProcessNew"/>
    <dgm:cxn modelId="{5DCE3C81-62C1-45C1-BE4C-529AE5CE8E7C}" srcId="{239CDE66-70E8-47D4-8658-45361C75B780}" destId="{C3097DFE-7351-4258-81A5-8EDA1BA5B219}" srcOrd="12" destOrd="0" parTransId="{DDB1F0AB-D345-49CF-8168-07D17A3F5BCD}" sibTransId="{D226FAC3-705A-41BD-81CE-3D809E16ED7D}"/>
    <dgm:cxn modelId="{A0334489-BA6D-48DF-AAA2-1CDD325BC565}" type="presOf" srcId="{FB1EF338-64C9-4E22-9742-31B2EE725ACA}" destId="{3BE64644-4A9C-4F68-BBD2-A09FCD21520D}" srcOrd="1" destOrd="0" presId="urn:microsoft.com/office/officeart/2016/7/layout/RepeatingBendingProcessNew"/>
    <dgm:cxn modelId="{6BB1FD8E-D380-46B3-A467-E2D0DB47841B}" type="presOf" srcId="{54FBEFCB-CF83-438D-A362-9E5D8C42A445}" destId="{327C26B5-A628-4694-A73C-2879D28BC6F0}" srcOrd="0" destOrd="0" presId="urn:microsoft.com/office/officeart/2016/7/layout/RepeatingBendingProcessNew"/>
    <dgm:cxn modelId="{C0A86996-F768-4E1E-936A-C56904132AB6}" type="presOf" srcId="{2F785D16-0DA6-44C7-A7C3-B6E7C76C6B60}" destId="{BA7CC2E0-DA63-4D03-8857-BE5DFA2D7B17}" srcOrd="0" destOrd="0" presId="urn:microsoft.com/office/officeart/2016/7/layout/RepeatingBendingProcessNew"/>
    <dgm:cxn modelId="{B65BC799-A975-4B91-BEC8-F666DC658E6E}" type="presOf" srcId="{D61897BA-F2DC-4703-BF0B-E96E87E8BD97}" destId="{37C39A92-5C7C-43E0-90EA-4DF92E1CE98F}" srcOrd="1" destOrd="0" presId="urn:microsoft.com/office/officeart/2016/7/layout/RepeatingBendingProcessNew"/>
    <dgm:cxn modelId="{4A4D789D-1C36-4441-AEE5-B0BD47B7967E}" type="presOf" srcId="{ED184E69-98F5-45EE-B222-59AEDD718354}" destId="{7F3AAFC3-238B-41BE-A1A1-822AFA3CBE69}" srcOrd="0" destOrd="0" presId="urn:microsoft.com/office/officeart/2016/7/layout/RepeatingBendingProcessNew"/>
    <dgm:cxn modelId="{599D45A1-D32A-43B8-A9C4-D2FF1373E9BA}" type="presOf" srcId="{C3097DFE-7351-4258-81A5-8EDA1BA5B219}" destId="{C8A501FB-8008-4FA8-AF40-A884CAE4806F}" srcOrd="0" destOrd="0" presId="urn:microsoft.com/office/officeart/2016/7/layout/RepeatingBendingProcessNew"/>
    <dgm:cxn modelId="{FDF661A3-07EA-47FB-B4C3-6FD78A289792}" type="presOf" srcId="{BAED214B-7C05-4697-AEEF-1D6D76356328}" destId="{6A635FCC-36FF-4CF3-BE27-D810CCAB9191}" srcOrd="1" destOrd="0" presId="urn:microsoft.com/office/officeart/2016/7/layout/RepeatingBendingProcessNew"/>
    <dgm:cxn modelId="{D05B25A7-4EF4-4B36-A948-A171BFBCE03D}" srcId="{239CDE66-70E8-47D4-8658-45361C75B780}" destId="{12A0AB78-6EC4-4CFC-9B25-5FC2DC2636E3}" srcOrd="10" destOrd="0" parTransId="{412A198E-5BE1-4963-805E-5CABCBC4EECF}" sibTransId="{F78397DB-22D0-47BC-8E25-240CF4635B42}"/>
    <dgm:cxn modelId="{10326BAF-EAB5-48CD-98C8-AEB1BD45105C}" srcId="{239CDE66-70E8-47D4-8658-45361C75B780}" destId="{3792E99E-927E-4F81-AEED-9A3200F9544E}" srcOrd="2" destOrd="0" parTransId="{47C1CC00-EA16-460D-96C6-D3A68D473C49}" sibTransId="{BAED214B-7C05-4697-AEEF-1D6D76356328}"/>
    <dgm:cxn modelId="{CB6C06B6-D0A7-4225-B532-5CD899D0F78F}" type="presOf" srcId="{8AB69079-E754-4B75-8205-E668A7F40B63}" destId="{0421E6BB-216F-4859-AA49-7E103BA2BF62}" srcOrd="0" destOrd="0" presId="urn:microsoft.com/office/officeart/2016/7/layout/RepeatingBendingProcessNew"/>
    <dgm:cxn modelId="{26E0AABB-8AC8-41BA-B09F-680EF3AD966B}" type="presOf" srcId="{83D758E6-D4E5-48A3-A193-15A92D8D47FE}" destId="{7960CB8F-1248-41C3-A837-22D734843C27}" srcOrd="1" destOrd="0" presId="urn:microsoft.com/office/officeart/2016/7/layout/RepeatingBendingProcessNew"/>
    <dgm:cxn modelId="{585E07C0-7197-4A61-AF1F-0E5B43A3B8BA}" type="presOf" srcId="{D226FAC3-705A-41BD-81CE-3D809E16ED7D}" destId="{1ACE6F18-9C04-402D-8016-369FA1F3BC25}" srcOrd="1" destOrd="0" presId="urn:microsoft.com/office/officeart/2016/7/layout/RepeatingBendingProcessNew"/>
    <dgm:cxn modelId="{47EF89C8-B85B-4519-92A5-66B5EC8F2868}" type="presOf" srcId="{FB006519-8A19-418F-907E-D832C47213B0}" destId="{C13A1230-A06C-4B88-A1C9-179701F3B846}" srcOrd="0" destOrd="0" presId="urn:microsoft.com/office/officeart/2016/7/layout/RepeatingBendingProcessNew"/>
    <dgm:cxn modelId="{0CF2B0CB-88E9-4D93-A0D0-3AF8FCD4FDB3}" type="presOf" srcId="{F1B0A399-4544-448D-A95B-DDEA8634AE40}" destId="{70E412BB-81EC-47BD-9779-092A656D9424}" srcOrd="0" destOrd="0" presId="urn:microsoft.com/office/officeart/2016/7/layout/RepeatingBendingProcessNew"/>
    <dgm:cxn modelId="{6F7801D0-7D78-48D6-A2A7-AF23CFA98F34}" type="presOf" srcId="{C7F26BF1-0AF7-47DD-98E5-4FD89A5188EA}" destId="{9ABF306F-A009-4584-9A4E-2CE9C69E92D7}" srcOrd="0" destOrd="0" presId="urn:microsoft.com/office/officeart/2016/7/layout/RepeatingBendingProcessNew"/>
    <dgm:cxn modelId="{838BFAD0-1CC9-4E05-977E-310452536B8B}" srcId="{239CDE66-70E8-47D4-8658-45361C75B780}" destId="{E513B040-5226-4026-97C4-8DC09635E701}" srcOrd="0" destOrd="0" parTransId="{60BF530B-2B3E-498E-8836-E82B88939BAA}" sibTransId="{83D758E6-D4E5-48A3-A193-15A92D8D47FE}"/>
    <dgm:cxn modelId="{0203C2D5-5437-4F06-9FE1-928D1EB348E0}" type="presOf" srcId="{654D3327-6FBE-4124-91D2-1BE2EEAFEA79}" destId="{3FDBDA2C-BC8D-421D-B1E8-88C36CA6946B}" srcOrd="0" destOrd="0" presId="urn:microsoft.com/office/officeart/2016/7/layout/RepeatingBendingProcessNew"/>
    <dgm:cxn modelId="{E1C756E0-C7C3-4874-93BC-01B64C1C07FF}" srcId="{239CDE66-70E8-47D4-8658-45361C75B780}" destId="{654D3327-6FBE-4124-91D2-1BE2EEAFEA79}" srcOrd="5" destOrd="0" parTransId="{111C694F-FC45-4BFF-BB0F-65C96BEC021D}" sibTransId="{54FBEFCB-CF83-438D-A362-9E5D8C42A445}"/>
    <dgm:cxn modelId="{436EBEE1-4AB3-4D80-8712-CDB8F81370E5}" type="presOf" srcId="{AEDEA552-B366-4562-9395-2F4FB9D533B8}" destId="{5A8A10C7-1B14-4F8D-A1D4-FFF3A392F30F}" srcOrd="0" destOrd="0" presId="urn:microsoft.com/office/officeart/2016/7/layout/RepeatingBendingProcessNew"/>
    <dgm:cxn modelId="{AE45FBE5-C36D-477A-95CA-DFFD313C9C8A}" type="presOf" srcId="{8CE6BAB1-E82F-4F68-8355-673709EE0F45}" destId="{7316A5BF-E249-4704-A60F-3BF703BF1DBB}" srcOrd="0" destOrd="0" presId="urn:microsoft.com/office/officeart/2016/7/layout/RepeatingBendingProcessNew"/>
    <dgm:cxn modelId="{2C3CF6E9-E960-468D-A643-8648A77B3CCD}" type="presOf" srcId="{E513B040-5226-4026-97C4-8DC09635E701}" destId="{8AEE7EC9-AD47-43F5-95D3-CCA42C42E44F}" srcOrd="0" destOrd="0" presId="urn:microsoft.com/office/officeart/2016/7/layout/RepeatingBendingProcessNew"/>
    <dgm:cxn modelId="{7A3D3DEB-244F-4863-B4B9-D81B4AA5526D}" type="presOf" srcId="{D61897BA-F2DC-4703-BF0B-E96E87E8BD97}" destId="{7371E8C1-CBB8-415A-BBD0-2B3DE743A4BE}" srcOrd="0" destOrd="0" presId="urn:microsoft.com/office/officeart/2016/7/layout/RepeatingBendingProcessNew"/>
    <dgm:cxn modelId="{F37795ED-1730-4D17-9F87-7AF20FD8FE18}" srcId="{239CDE66-70E8-47D4-8658-45361C75B780}" destId="{77DF2C08-5541-4636-A6E5-03830C3B05C8}" srcOrd="1" destOrd="0" parTransId="{3A603C84-167B-44F3-80F0-EBFE7E1452D4}" sibTransId="{AEDEA552-B366-4562-9395-2F4FB9D533B8}"/>
    <dgm:cxn modelId="{203CD9F1-DC07-49EA-9DEC-B77430837666}" srcId="{239CDE66-70E8-47D4-8658-45361C75B780}" destId="{ED184E69-98F5-45EE-B222-59AEDD718354}" srcOrd="11" destOrd="0" parTransId="{2C75ADD5-8A44-438D-A7FB-AAE82FB8D920}" sibTransId="{018B7582-5E9A-4FD4-A0EB-57974901B60F}"/>
    <dgm:cxn modelId="{CC0F32F9-B0CA-45CD-A7C0-17F64AE47C96}" type="presOf" srcId="{55DE844B-AD57-4656-9F60-9919DA8B6900}" destId="{7C880E8A-FD08-4189-B3A6-D2C90E1A6439}" srcOrd="1" destOrd="0" presId="urn:microsoft.com/office/officeart/2016/7/layout/RepeatingBendingProcessNew"/>
    <dgm:cxn modelId="{07D870FA-159B-4D48-AAB1-E44184F4EF83}" srcId="{239CDE66-70E8-47D4-8658-45361C75B780}" destId="{F1B0A399-4544-448D-A95B-DDEA8634AE40}" srcOrd="3" destOrd="0" parTransId="{2A00EBD2-D9BC-4D79-980D-33BD7A3F4926}" sibTransId="{FB1EF338-64C9-4E22-9742-31B2EE725ACA}"/>
    <dgm:cxn modelId="{F928DAFB-D69D-430E-8086-CFF6C28AECFB}" srcId="{239CDE66-70E8-47D4-8658-45361C75B780}" destId="{FB006519-8A19-418F-907E-D832C47213B0}" srcOrd="7" destOrd="0" parTransId="{A75C3295-C9C9-4765-978E-E6F8B0A26EB5}" sibTransId="{D61897BA-F2DC-4703-BF0B-E96E87E8BD97}"/>
    <dgm:cxn modelId="{7D6BF9FF-F25A-4F00-8FBA-FD40AD5D3FA8}" type="presOf" srcId="{D226FAC3-705A-41BD-81CE-3D809E16ED7D}" destId="{1B4DE5A1-1613-4A10-8485-C60EED4F6B18}" srcOrd="0" destOrd="0" presId="urn:microsoft.com/office/officeart/2016/7/layout/RepeatingBendingProcessNew"/>
    <dgm:cxn modelId="{C2948163-C049-4592-8E6A-592CACE5CDB9}" type="presParOf" srcId="{E938346D-F53C-424F-929E-61E1275F5FA1}" destId="{8AEE7EC9-AD47-43F5-95D3-CCA42C42E44F}" srcOrd="0" destOrd="0" presId="urn:microsoft.com/office/officeart/2016/7/layout/RepeatingBendingProcessNew"/>
    <dgm:cxn modelId="{2D54DF79-76C5-4A32-8894-7F4FC354A4A0}" type="presParOf" srcId="{E938346D-F53C-424F-929E-61E1275F5FA1}" destId="{6794E3B7-B1A5-4E8F-B01A-2FE77D01A0A0}" srcOrd="1" destOrd="0" presId="urn:microsoft.com/office/officeart/2016/7/layout/RepeatingBendingProcessNew"/>
    <dgm:cxn modelId="{16568ABE-E89D-4638-94BB-CFD42AFF27C8}" type="presParOf" srcId="{6794E3B7-B1A5-4E8F-B01A-2FE77D01A0A0}" destId="{7960CB8F-1248-41C3-A837-22D734843C27}" srcOrd="0" destOrd="0" presId="urn:microsoft.com/office/officeart/2016/7/layout/RepeatingBendingProcessNew"/>
    <dgm:cxn modelId="{821F9071-CA95-4C3B-8257-21FA466CCA1D}" type="presParOf" srcId="{E938346D-F53C-424F-929E-61E1275F5FA1}" destId="{CCDE2A06-A93F-4FAC-A452-265A0D6CFAF6}" srcOrd="2" destOrd="0" presId="urn:microsoft.com/office/officeart/2016/7/layout/RepeatingBendingProcessNew"/>
    <dgm:cxn modelId="{BDE2A86C-3A0B-40B9-8E36-4B89264BD95D}" type="presParOf" srcId="{E938346D-F53C-424F-929E-61E1275F5FA1}" destId="{5A8A10C7-1B14-4F8D-A1D4-FFF3A392F30F}" srcOrd="3" destOrd="0" presId="urn:microsoft.com/office/officeart/2016/7/layout/RepeatingBendingProcessNew"/>
    <dgm:cxn modelId="{14ECB6B8-6F3E-432E-9EB1-5BC5D36D8ED5}" type="presParOf" srcId="{5A8A10C7-1B14-4F8D-A1D4-FFF3A392F30F}" destId="{CD2512F0-3A39-47F1-87BC-28D9B4C156FD}" srcOrd="0" destOrd="0" presId="urn:microsoft.com/office/officeart/2016/7/layout/RepeatingBendingProcessNew"/>
    <dgm:cxn modelId="{ED47263D-B973-4E07-9F78-A7E53087652A}" type="presParOf" srcId="{E938346D-F53C-424F-929E-61E1275F5FA1}" destId="{F3216535-FE3C-41D5-AAD2-23C209F17F5D}" srcOrd="4" destOrd="0" presId="urn:microsoft.com/office/officeart/2016/7/layout/RepeatingBendingProcessNew"/>
    <dgm:cxn modelId="{63277331-7097-4795-AFBB-83152D5C8B95}" type="presParOf" srcId="{E938346D-F53C-424F-929E-61E1275F5FA1}" destId="{F58A1205-5E1B-42B5-8FA5-54A7543DC288}" srcOrd="5" destOrd="0" presId="urn:microsoft.com/office/officeart/2016/7/layout/RepeatingBendingProcessNew"/>
    <dgm:cxn modelId="{4396E405-7DE8-4EF5-B75B-ABCD49627461}" type="presParOf" srcId="{F58A1205-5E1B-42B5-8FA5-54A7543DC288}" destId="{6A635FCC-36FF-4CF3-BE27-D810CCAB9191}" srcOrd="0" destOrd="0" presId="urn:microsoft.com/office/officeart/2016/7/layout/RepeatingBendingProcessNew"/>
    <dgm:cxn modelId="{AB3EEA18-E2F1-4034-8C63-28F8BB12AA9D}" type="presParOf" srcId="{E938346D-F53C-424F-929E-61E1275F5FA1}" destId="{70E412BB-81EC-47BD-9779-092A656D9424}" srcOrd="6" destOrd="0" presId="urn:microsoft.com/office/officeart/2016/7/layout/RepeatingBendingProcessNew"/>
    <dgm:cxn modelId="{ACF58F7A-1FC3-4DEA-979C-A08E0DDEFC68}" type="presParOf" srcId="{E938346D-F53C-424F-929E-61E1275F5FA1}" destId="{827236AA-6CE8-4C58-A9D9-91D5E21701A5}" srcOrd="7" destOrd="0" presId="urn:microsoft.com/office/officeart/2016/7/layout/RepeatingBendingProcessNew"/>
    <dgm:cxn modelId="{4A0A6834-3F10-4AE5-8903-3B76E40C6970}" type="presParOf" srcId="{827236AA-6CE8-4C58-A9D9-91D5E21701A5}" destId="{3BE64644-4A9C-4F68-BBD2-A09FCD21520D}" srcOrd="0" destOrd="0" presId="urn:microsoft.com/office/officeart/2016/7/layout/RepeatingBendingProcessNew"/>
    <dgm:cxn modelId="{7CABF091-E216-4D43-9E0F-C4E607D9D370}" type="presParOf" srcId="{E938346D-F53C-424F-929E-61E1275F5FA1}" destId="{9ABF306F-A009-4584-9A4E-2CE9C69E92D7}" srcOrd="8" destOrd="0" presId="urn:microsoft.com/office/officeart/2016/7/layout/RepeatingBendingProcessNew"/>
    <dgm:cxn modelId="{9B3C4834-CA31-4717-89E3-8366A73E8CEF}" type="presParOf" srcId="{E938346D-F53C-424F-929E-61E1275F5FA1}" destId="{5B0B5782-299A-453C-8DB2-33B140646EF7}" srcOrd="9" destOrd="0" presId="urn:microsoft.com/office/officeart/2016/7/layout/RepeatingBendingProcessNew"/>
    <dgm:cxn modelId="{04CBC762-DBC8-4C66-8033-185404C80064}" type="presParOf" srcId="{5B0B5782-299A-453C-8DB2-33B140646EF7}" destId="{94978DEA-9E75-4318-A9E7-A120252F2C42}" srcOrd="0" destOrd="0" presId="urn:microsoft.com/office/officeart/2016/7/layout/RepeatingBendingProcessNew"/>
    <dgm:cxn modelId="{76D88521-778C-4A81-988F-29FD7EEE838E}" type="presParOf" srcId="{E938346D-F53C-424F-929E-61E1275F5FA1}" destId="{3FDBDA2C-BC8D-421D-B1E8-88C36CA6946B}" srcOrd="10" destOrd="0" presId="urn:microsoft.com/office/officeart/2016/7/layout/RepeatingBendingProcessNew"/>
    <dgm:cxn modelId="{D459139B-0706-496D-B748-53DE529BD4DF}" type="presParOf" srcId="{E938346D-F53C-424F-929E-61E1275F5FA1}" destId="{327C26B5-A628-4694-A73C-2879D28BC6F0}" srcOrd="11" destOrd="0" presId="urn:microsoft.com/office/officeart/2016/7/layout/RepeatingBendingProcessNew"/>
    <dgm:cxn modelId="{D3B43C75-BD97-4CE8-986E-1611A85B3E7F}" type="presParOf" srcId="{327C26B5-A628-4694-A73C-2879D28BC6F0}" destId="{CF043112-18EC-48FF-8AF2-9BC4BF235101}" srcOrd="0" destOrd="0" presId="urn:microsoft.com/office/officeart/2016/7/layout/RepeatingBendingProcessNew"/>
    <dgm:cxn modelId="{A3591478-8665-4932-A07B-93EEF1E0D6E9}" type="presParOf" srcId="{E938346D-F53C-424F-929E-61E1275F5FA1}" destId="{E170BB25-FA11-4059-9B36-BEEC74262251}" srcOrd="12" destOrd="0" presId="urn:microsoft.com/office/officeart/2016/7/layout/RepeatingBendingProcessNew"/>
    <dgm:cxn modelId="{EB9672AD-0A7A-4421-A561-9000B16920E0}" type="presParOf" srcId="{E938346D-F53C-424F-929E-61E1275F5FA1}" destId="{7316A5BF-E249-4704-A60F-3BF703BF1DBB}" srcOrd="13" destOrd="0" presId="urn:microsoft.com/office/officeart/2016/7/layout/RepeatingBendingProcessNew"/>
    <dgm:cxn modelId="{2F8C1058-4AB6-4B3D-B1AF-AB64B664FDC5}" type="presParOf" srcId="{7316A5BF-E249-4704-A60F-3BF703BF1DBB}" destId="{F2D37910-9D2F-4BFC-8644-2C8DDF1908A6}" srcOrd="0" destOrd="0" presId="urn:microsoft.com/office/officeart/2016/7/layout/RepeatingBendingProcessNew"/>
    <dgm:cxn modelId="{2AD74BF8-4A95-428B-98FB-8ACA66439357}" type="presParOf" srcId="{E938346D-F53C-424F-929E-61E1275F5FA1}" destId="{C13A1230-A06C-4B88-A1C9-179701F3B846}" srcOrd="14" destOrd="0" presId="urn:microsoft.com/office/officeart/2016/7/layout/RepeatingBendingProcessNew"/>
    <dgm:cxn modelId="{DF0BDBD1-9518-4887-9371-BDDAD06D738D}" type="presParOf" srcId="{E938346D-F53C-424F-929E-61E1275F5FA1}" destId="{7371E8C1-CBB8-415A-BBD0-2B3DE743A4BE}" srcOrd="15" destOrd="0" presId="urn:microsoft.com/office/officeart/2016/7/layout/RepeatingBendingProcessNew"/>
    <dgm:cxn modelId="{97C5373E-4A62-4735-BCBA-B32C8029498B}" type="presParOf" srcId="{7371E8C1-CBB8-415A-BBD0-2B3DE743A4BE}" destId="{37C39A92-5C7C-43E0-90EA-4DF92E1CE98F}" srcOrd="0" destOrd="0" presId="urn:microsoft.com/office/officeart/2016/7/layout/RepeatingBendingProcessNew"/>
    <dgm:cxn modelId="{304ACE33-ADDF-492C-BCF6-7BFDF21F346E}" type="presParOf" srcId="{E938346D-F53C-424F-929E-61E1275F5FA1}" destId="{0421E6BB-216F-4859-AA49-7E103BA2BF62}" srcOrd="16" destOrd="0" presId="urn:microsoft.com/office/officeart/2016/7/layout/RepeatingBendingProcessNew"/>
    <dgm:cxn modelId="{017C549C-9EE2-4B14-88F9-664088B005D3}" type="presParOf" srcId="{E938346D-F53C-424F-929E-61E1275F5FA1}" destId="{D4C8FB4A-DAB4-4004-8597-7AD734FDA169}" srcOrd="17" destOrd="0" presId="urn:microsoft.com/office/officeart/2016/7/layout/RepeatingBendingProcessNew"/>
    <dgm:cxn modelId="{91CA381B-BBE4-4A8E-AF9B-A7E5DA0779C1}" type="presParOf" srcId="{D4C8FB4A-DAB4-4004-8597-7AD734FDA169}" destId="{DA0E232A-3352-4E52-837F-0C7B7D1FC966}" srcOrd="0" destOrd="0" presId="urn:microsoft.com/office/officeart/2016/7/layout/RepeatingBendingProcessNew"/>
    <dgm:cxn modelId="{3867753A-7794-4F16-AC7E-81504B8DD054}" type="presParOf" srcId="{E938346D-F53C-424F-929E-61E1275F5FA1}" destId="{8F4B1A83-3B23-4DAA-8B46-3F48A0ECF7F3}" srcOrd="18" destOrd="0" presId="urn:microsoft.com/office/officeart/2016/7/layout/RepeatingBendingProcessNew"/>
    <dgm:cxn modelId="{860CEDA1-191C-4FE1-9AEE-18ED16A27217}" type="presParOf" srcId="{E938346D-F53C-424F-929E-61E1275F5FA1}" destId="{C633129F-DE9A-4E53-8778-0311BDDA6BC0}" srcOrd="19" destOrd="0" presId="urn:microsoft.com/office/officeart/2016/7/layout/RepeatingBendingProcessNew"/>
    <dgm:cxn modelId="{C33528CF-DE5D-40FB-8B45-F082BF49133D}" type="presParOf" srcId="{C633129F-DE9A-4E53-8778-0311BDDA6BC0}" destId="{7C880E8A-FD08-4189-B3A6-D2C90E1A6439}" srcOrd="0" destOrd="0" presId="urn:microsoft.com/office/officeart/2016/7/layout/RepeatingBendingProcessNew"/>
    <dgm:cxn modelId="{106775F8-73E3-488A-907F-5E483EAF0B01}" type="presParOf" srcId="{E938346D-F53C-424F-929E-61E1275F5FA1}" destId="{9D456961-8328-45D0-B004-9EC36914E442}" srcOrd="20" destOrd="0" presId="urn:microsoft.com/office/officeart/2016/7/layout/RepeatingBendingProcessNew"/>
    <dgm:cxn modelId="{F0E48BD0-10E9-4920-9E59-705940577059}" type="presParOf" srcId="{E938346D-F53C-424F-929E-61E1275F5FA1}" destId="{7ED8CB1B-7D61-48B4-938A-E4DDE506B6BA}" srcOrd="21" destOrd="0" presId="urn:microsoft.com/office/officeart/2016/7/layout/RepeatingBendingProcessNew"/>
    <dgm:cxn modelId="{B1A85F12-C38E-4371-872D-48C5BC51969F}" type="presParOf" srcId="{7ED8CB1B-7D61-48B4-938A-E4DDE506B6BA}" destId="{D09CFC09-582A-4B2B-A08F-E70C2D47A1F6}" srcOrd="0" destOrd="0" presId="urn:microsoft.com/office/officeart/2016/7/layout/RepeatingBendingProcessNew"/>
    <dgm:cxn modelId="{6F6B2D31-D8C0-47F1-BB43-B1CEFB45C3BF}" type="presParOf" srcId="{E938346D-F53C-424F-929E-61E1275F5FA1}" destId="{7F3AAFC3-238B-41BE-A1A1-822AFA3CBE69}" srcOrd="22" destOrd="0" presId="urn:microsoft.com/office/officeart/2016/7/layout/RepeatingBendingProcessNew"/>
    <dgm:cxn modelId="{762161C0-6CD5-4299-ACB0-3EF679573D17}" type="presParOf" srcId="{E938346D-F53C-424F-929E-61E1275F5FA1}" destId="{FEFB63F4-EA9C-457D-8F45-C11E02F67B63}" srcOrd="23" destOrd="0" presId="urn:microsoft.com/office/officeart/2016/7/layout/RepeatingBendingProcessNew"/>
    <dgm:cxn modelId="{F7DC8192-9392-4BC2-9415-2DD384C8B95C}" type="presParOf" srcId="{FEFB63F4-EA9C-457D-8F45-C11E02F67B63}" destId="{430B5256-46EC-4401-B194-8E5366E23884}" srcOrd="0" destOrd="0" presId="urn:microsoft.com/office/officeart/2016/7/layout/RepeatingBendingProcessNew"/>
    <dgm:cxn modelId="{8F465E5F-5FF3-4828-A847-00137E9EEB87}" type="presParOf" srcId="{E938346D-F53C-424F-929E-61E1275F5FA1}" destId="{C8A501FB-8008-4FA8-AF40-A884CAE4806F}" srcOrd="24" destOrd="0" presId="urn:microsoft.com/office/officeart/2016/7/layout/RepeatingBendingProcessNew"/>
    <dgm:cxn modelId="{16BB2329-1A5F-4BFE-B087-DF2CC7A4E311}" type="presParOf" srcId="{E938346D-F53C-424F-929E-61E1275F5FA1}" destId="{1B4DE5A1-1613-4A10-8485-C60EED4F6B18}" srcOrd="25" destOrd="0" presId="urn:microsoft.com/office/officeart/2016/7/layout/RepeatingBendingProcessNew"/>
    <dgm:cxn modelId="{97DF60AF-9086-4B2C-A634-7378C608D84C}" type="presParOf" srcId="{1B4DE5A1-1613-4A10-8485-C60EED4F6B18}" destId="{1ACE6F18-9C04-402D-8016-369FA1F3BC25}" srcOrd="0" destOrd="0" presId="urn:microsoft.com/office/officeart/2016/7/layout/RepeatingBendingProcessNew"/>
    <dgm:cxn modelId="{AFDA6277-19AB-4DCF-875C-09E1DDCED4F8}" type="presParOf" srcId="{E938346D-F53C-424F-929E-61E1275F5FA1}" destId="{BA7CC2E0-DA63-4D03-8857-BE5DFA2D7B17}" srcOrd="26" destOrd="0" presId="urn:microsoft.com/office/officeart/2016/7/layout/RepeatingBendingProcessNew"/>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6476EE7-F0A0-4DE6-B4A0-A8A0AC1CB523}"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F60B7DC-99C3-4D96-BD82-DDF75F8FA1C9}">
      <dgm:prSet/>
      <dgm:spPr/>
      <dgm:t>
        <a:bodyPr/>
        <a:lstStyle/>
        <a:p>
          <a:pPr>
            <a:lnSpc>
              <a:spcPct val="100000"/>
            </a:lnSpc>
          </a:pPr>
          <a:r>
            <a:rPr lang="en-US">
              <a:latin typeface="Aptos" panose="020B0004020202020204" pitchFamily="34" charset="0"/>
            </a:rPr>
            <a:t>Once a Pre-strike meeting is called by NEMO the SLHTA will implement a series of actions immediately following the announcement which is determined by the relevant authorities.</a:t>
          </a:r>
        </a:p>
      </dgm:t>
    </dgm:pt>
    <dgm:pt modelId="{7315A9AC-5F57-4A3B-9C8A-5D6FBAEC99EC}" type="parTrans" cxnId="{7729991E-44EA-4BA6-AB23-D29BDF507AAD}">
      <dgm:prSet/>
      <dgm:spPr/>
      <dgm:t>
        <a:bodyPr/>
        <a:lstStyle/>
        <a:p>
          <a:endParaRPr lang="en-US"/>
        </a:p>
      </dgm:t>
    </dgm:pt>
    <dgm:pt modelId="{38514C04-B2BD-4A30-92AA-00EFD2D60DC4}" type="sibTrans" cxnId="{7729991E-44EA-4BA6-AB23-D29BDF507AAD}">
      <dgm:prSet/>
      <dgm:spPr/>
      <dgm:t>
        <a:bodyPr/>
        <a:lstStyle/>
        <a:p>
          <a:endParaRPr lang="en-US"/>
        </a:p>
      </dgm:t>
    </dgm:pt>
    <dgm:pt modelId="{B49E3CA5-6614-4EFB-9A3A-F453C09BD08E}">
      <dgm:prSet/>
      <dgm:spPr/>
      <dgm:t>
        <a:bodyPr/>
        <a:lstStyle/>
        <a:p>
          <a:pPr>
            <a:lnSpc>
              <a:spcPct val="100000"/>
            </a:lnSpc>
          </a:pPr>
          <a:r>
            <a:rPr lang="en-US">
              <a:latin typeface="Aptos" panose="020B0004020202020204" pitchFamily="34" charset="0"/>
            </a:rPr>
            <a:t>The SLHTA will provide members with updates throughout the duration of the event. This will be disseminated via the What’s App platforms.</a:t>
          </a:r>
        </a:p>
      </dgm:t>
    </dgm:pt>
    <dgm:pt modelId="{C3384DF0-A79D-4E00-AA25-35139115F8E0}" type="parTrans" cxnId="{941F5B7B-8DAF-41F5-9CBB-63972C152144}">
      <dgm:prSet/>
      <dgm:spPr/>
      <dgm:t>
        <a:bodyPr/>
        <a:lstStyle/>
        <a:p>
          <a:endParaRPr lang="en-US"/>
        </a:p>
      </dgm:t>
    </dgm:pt>
    <dgm:pt modelId="{A99D7D12-B87A-4900-B24A-ADC98FA684E6}" type="sibTrans" cxnId="{941F5B7B-8DAF-41F5-9CBB-63972C152144}">
      <dgm:prSet/>
      <dgm:spPr/>
      <dgm:t>
        <a:bodyPr/>
        <a:lstStyle/>
        <a:p>
          <a:endParaRPr lang="en-US"/>
        </a:p>
      </dgm:t>
    </dgm:pt>
    <dgm:pt modelId="{616C4880-47DC-48F8-A2FA-1AC4FD1586B3}">
      <dgm:prSet/>
      <dgm:spPr/>
      <dgm:t>
        <a:bodyPr/>
        <a:lstStyle/>
        <a:p>
          <a:pPr>
            <a:lnSpc>
              <a:spcPct val="100000"/>
            </a:lnSpc>
          </a:pPr>
          <a:r>
            <a:rPr lang="en-US">
              <a:latin typeface="Aptos" panose="020B0004020202020204" pitchFamily="34" charset="0"/>
            </a:rPr>
            <a:t>These updates will come from various agencies – as outlined previously.</a:t>
          </a:r>
        </a:p>
      </dgm:t>
    </dgm:pt>
    <dgm:pt modelId="{FC006B54-FDE2-4B33-951D-EB3CAB654E22}" type="parTrans" cxnId="{3A49AB32-0584-4474-8A6C-7171DA42F19E}">
      <dgm:prSet/>
      <dgm:spPr/>
      <dgm:t>
        <a:bodyPr/>
        <a:lstStyle/>
        <a:p>
          <a:endParaRPr lang="en-US"/>
        </a:p>
      </dgm:t>
    </dgm:pt>
    <dgm:pt modelId="{EAF1D835-3E1C-4728-92AA-42156CC81E6B}" type="sibTrans" cxnId="{3A49AB32-0584-4474-8A6C-7171DA42F19E}">
      <dgm:prSet/>
      <dgm:spPr/>
      <dgm:t>
        <a:bodyPr/>
        <a:lstStyle/>
        <a:p>
          <a:endParaRPr lang="en-US"/>
        </a:p>
      </dgm:t>
    </dgm:pt>
    <dgm:pt modelId="{7A05C7C2-151E-410F-9FB2-49C0BCD52308}">
      <dgm:prSet/>
      <dgm:spPr/>
      <dgm:t>
        <a:bodyPr/>
        <a:lstStyle/>
        <a:p>
          <a:pPr>
            <a:lnSpc>
              <a:spcPct val="100000"/>
            </a:lnSpc>
          </a:pPr>
          <a:r>
            <a:rPr lang="en-US">
              <a:latin typeface="Aptos" panose="020B0004020202020204" pitchFamily="34" charset="0"/>
            </a:rPr>
            <a:t>Members with guests in-house must ensure a list of guest details is easily accessible to share in the event of evacuation or accountability measures. This would include name, country of origin, arrival and departure dates.</a:t>
          </a:r>
        </a:p>
      </dgm:t>
    </dgm:pt>
    <dgm:pt modelId="{C6933464-29C6-4B9D-BE51-AFB20FA2B9E9}" type="parTrans" cxnId="{BBE563A3-DE14-44EC-8F6F-A80D472B2F31}">
      <dgm:prSet/>
      <dgm:spPr/>
      <dgm:t>
        <a:bodyPr/>
        <a:lstStyle/>
        <a:p>
          <a:endParaRPr lang="en-US"/>
        </a:p>
      </dgm:t>
    </dgm:pt>
    <dgm:pt modelId="{4BFD6268-56B6-4029-A54E-30110B33B890}" type="sibTrans" cxnId="{BBE563A3-DE14-44EC-8F6F-A80D472B2F31}">
      <dgm:prSet/>
      <dgm:spPr/>
      <dgm:t>
        <a:bodyPr/>
        <a:lstStyle/>
        <a:p>
          <a:endParaRPr lang="en-US"/>
        </a:p>
      </dgm:t>
    </dgm:pt>
    <dgm:pt modelId="{B650C307-CB9A-4E10-A654-8E143F5562B2}">
      <dgm:prSet/>
      <dgm:spPr/>
      <dgm:t>
        <a:bodyPr/>
        <a:lstStyle/>
        <a:p>
          <a:pPr>
            <a:lnSpc>
              <a:spcPct val="100000"/>
            </a:lnSpc>
          </a:pPr>
          <a:r>
            <a:rPr lang="en-US" dirty="0">
              <a:latin typeface="Aptos" panose="020B0004020202020204" pitchFamily="34" charset="0"/>
            </a:rPr>
            <a:t>The SLHTA have compiled a list of emergency contacts for each member company including maintenance managers where relevant. If you have not submitted your emergency  contacts please do so to </a:t>
          </a:r>
          <a:r>
            <a:rPr lang="en-US" dirty="0">
              <a:latin typeface="Aptos" panose="020B0004020202020204" pitchFamily="34" charset="0"/>
              <a:hlinkClick xmlns:r="http://schemas.openxmlformats.org/officeDocument/2006/relationships" r:id="rId1"/>
            </a:rPr>
            <a:t>bdo@slhta.info</a:t>
          </a:r>
          <a:r>
            <a:rPr lang="en-US" dirty="0">
              <a:latin typeface="Aptos" panose="020B0004020202020204" pitchFamily="34" charset="0"/>
            </a:rPr>
            <a:t> </a:t>
          </a:r>
        </a:p>
      </dgm:t>
    </dgm:pt>
    <dgm:pt modelId="{FB3BBAAF-BC5D-4DEE-AAE3-91EBC927394E}" type="parTrans" cxnId="{B7831A15-CF5C-4B8A-B199-75DA3E250626}">
      <dgm:prSet/>
      <dgm:spPr/>
      <dgm:t>
        <a:bodyPr/>
        <a:lstStyle/>
        <a:p>
          <a:endParaRPr lang="en-US"/>
        </a:p>
      </dgm:t>
    </dgm:pt>
    <dgm:pt modelId="{FCB2C996-1A46-4B5B-824E-50D792BF59B5}" type="sibTrans" cxnId="{B7831A15-CF5C-4B8A-B199-75DA3E250626}">
      <dgm:prSet/>
      <dgm:spPr/>
      <dgm:t>
        <a:bodyPr/>
        <a:lstStyle/>
        <a:p>
          <a:endParaRPr lang="en-US"/>
        </a:p>
      </dgm:t>
    </dgm:pt>
    <dgm:pt modelId="{32E3AABA-1C48-4918-8DBB-AC8C84055646}">
      <dgm:prSet/>
      <dgm:spPr/>
      <dgm:t>
        <a:bodyPr/>
        <a:lstStyle/>
        <a:p>
          <a:pPr>
            <a:lnSpc>
              <a:spcPct val="100000"/>
            </a:lnSpc>
          </a:pPr>
          <a:r>
            <a:rPr lang="en-US">
              <a:latin typeface="Aptos" panose="020B0004020202020204" pitchFamily="34" charset="0"/>
            </a:rPr>
            <a:t>The following pages will give you relevant emergency contact information which would be helpful.</a:t>
          </a:r>
        </a:p>
      </dgm:t>
    </dgm:pt>
    <dgm:pt modelId="{E1584F16-715A-4EC3-92D7-BEB5B32FCAE6}" type="parTrans" cxnId="{B98DCA2E-C859-42F8-B723-C8D09DBCA659}">
      <dgm:prSet/>
      <dgm:spPr/>
      <dgm:t>
        <a:bodyPr/>
        <a:lstStyle/>
        <a:p>
          <a:endParaRPr lang="en-US"/>
        </a:p>
      </dgm:t>
    </dgm:pt>
    <dgm:pt modelId="{B180FBB3-5DDC-4EFC-A4ED-DAC60489797D}" type="sibTrans" cxnId="{B98DCA2E-C859-42F8-B723-C8D09DBCA659}">
      <dgm:prSet/>
      <dgm:spPr/>
      <dgm:t>
        <a:bodyPr/>
        <a:lstStyle/>
        <a:p>
          <a:endParaRPr lang="en-US"/>
        </a:p>
      </dgm:t>
    </dgm:pt>
    <dgm:pt modelId="{84F132B0-973C-4BC7-B3F4-57ECB9A5182C}" type="pres">
      <dgm:prSet presAssocID="{16476EE7-F0A0-4DE6-B4A0-A8A0AC1CB523}" presName="root" presStyleCnt="0">
        <dgm:presLayoutVars>
          <dgm:dir/>
          <dgm:resizeHandles val="exact"/>
        </dgm:presLayoutVars>
      </dgm:prSet>
      <dgm:spPr/>
    </dgm:pt>
    <dgm:pt modelId="{42235576-B250-4D02-AC28-E92F37D89A45}" type="pres">
      <dgm:prSet presAssocID="{5F60B7DC-99C3-4D96-BD82-DDF75F8FA1C9}" presName="compNode" presStyleCnt="0"/>
      <dgm:spPr/>
    </dgm:pt>
    <dgm:pt modelId="{58E3B197-B7BE-4B19-853B-CAA414964591}" type="pres">
      <dgm:prSet presAssocID="{5F60B7DC-99C3-4D96-BD82-DDF75F8FA1C9}" presName="bgRect" presStyleLbl="bgShp" presStyleIdx="0" presStyleCnt="6"/>
      <dgm:spPr/>
    </dgm:pt>
    <dgm:pt modelId="{C4D961E4-1CCF-45EA-A7D3-7D5AFFF00198}" type="pres">
      <dgm:prSet presAssocID="{5F60B7DC-99C3-4D96-BD82-DDF75F8FA1C9}"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mark"/>
        </a:ext>
      </dgm:extLst>
    </dgm:pt>
    <dgm:pt modelId="{78FD9E72-F418-40B7-8016-AF1A611F0730}" type="pres">
      <dgm:prSet presAssocID="{5F60B7DC-99C3-4D96-BD82-DDF75F8FA1C9}" presName="spaceRect" presStyleCnt="0"/>
      <dgm:spPr/>
    </dgm:pt>
    <dgm:pt modelId="{41F8C497-F297-4FF7-B0F2-4078ACF2A584}" type="pres">
      <dgm:prSet presAssocID="{5F60B7DC-99C3-4D96-BD82-DDF75F8FA1C9}" presName="parTx" presStyleLbl="revTx" presStyleIdx="0" presStyleCnt="6">
        <dgm:presLayoutVars>
          <dgm:chMax val="0"/>
          <dgm:chPref val="0"/>
        </dgm:presLayoutVars>
      </dgm:prSet>
      <dgm:spPr/>
    </dgm:pt>
    <dgm:pt modelId="{AB671A85-051F-4B1D-9E58-F75B33837889}" type="pres">
      <dgm:prSet presAssocID="{38514C04-B2BD-4A30-92AA-00EFD2D60DC4}" presName="sibTrans" presStyleCnt="0"/>
      <dgm:spPr/>
    </dgm:pt>
    <dgm:pt modelId="{82E4BA54-3B41-4A79-AA00-A207ADD10B52}" type="pres">
      <dgm:prSet presAssocID="{B49E3CA5-6614-4EFB-9A3A-F453C09BD08E}" presName="compNode" presStyleCnt="0"/>
      <dgm:spPr/>
    </dgm:pt>
    <dgm:pt modelId="{4BFC9770-AD36-4E75-A288-F13A31D202C9}" type="pres">
      <dgm:prSet presAssocID="{B49E3CA5-6614-4EFB-9A3A-F453C09BD08E}" presName="bgRect" presStyleLbl="bgShp" presStyleIdx="1" presStyleCnt="6"/>
      <dgm:spPr/>
    </dgm:pt>
    <dgm:pt modelId="{9F14DAE2-EC6D-41B4-BF9E-51AE97F1A741}" type="pres">
      <dgm:prSet presAssocID="{B49E3CA5-6614-4EFB-9A3A-F453C09BD08E}"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onnections"/>
        </a:ext>
      </dgm:extLst>
    </dgm:pt>
    <dgm:pt modelId="{8468FC11-75EA-473C-968D-2207E6175C88}" type="pres">
      <dgm:prSet presAssocID="{B49E3CA5-6614-4EFB-9A3A-F453C09BD08E}" presName="spaceRect" presStyleCnt="0"/>
      <dgm:spPr/>
    </dgm:pt>
    <dgm:pt modelId="{13A368A5-F168-492E-8C33-58E9AAFDC679}" type="pres">
      <dgm:prSet presAssocID="{B49E3CA5-6614-4EFB-9A3A-F453C09BD08E}" presName="parTx" presStyleLbl="revTx" presStyleIdx="1" presStyleCnt="6">
        <dgm:presLayoutVars>
          <dgm:chMax val="0"/>
          <dgm:chPref val="0"/>
        </dgm:presLayoutVars>
      </dgm:prSet>
      <dgm:spPr/>
    </dgm:pt>
    <dgm:pt modelId="{C2917DBD-D7E1-4972-849E-05FC6C119351}" type="pres">
      <dgm:prSet presAssocID="{A99D7D12-B87A-4900-B24A-ADC98FA684E6}" presName="sibTrans" presStyleCnt="0"/>
      <dgm:spPr/>
    </dgm:pt>
    <dgm:pt modelId="{60311C52-79DA-4EDA-B98C-2C51FC396AE0}" type="pres">
      <dgm:prSet presAssocID="{616C4880-47DC-48F8-A2FA-1AC4FD1586B3}" presName="compNode" presStyleCnt="0"/>
      <dgm:spPr/>
    </dgm:pt>
    <dgm:pt modelId="{F33E9AC6-EFFC-4F2C-A30C-6E78ACB2C73A}" type="pres">
      <dgm:prSet presAssocID="{616C4880-47DC-48F8-A2FA-1AC4FD1586B3}" presName="bgRect" presStyleLbl="bgShp" presStyleIdx="2" presStyleCnt="6"/>
      <dgm:spPr/>
    </dgm:pt>
    <dgm:pt modelId="{FA7214F4-8E26-4A04-88EE-0C014C53308C}" type="pres">
      <dgm:prSet presAssocID="{616C4880-47DC-48F8-A2FA-1AC4FD1586B3}"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ank"/>
        </a:ext>
      </dgm:extLst>
    </dgm:pt>
    <dgm:pt modelId="{BA029768-13FE-4B6E-AD8E-FBFC7A5B8C46}" type="pres">
      <dgm:prSet presAssocID="{616C4880-47DC-48F8-A2FA-1AC4FD1586B3}" presName="spaceRect" presStyleCnt="0"/>
      <dgm:spPr/>
    </dgm:pt>
    <dgm:pt modelId="{AFFD8CBC-034B-458F-B7E6-6DC9E73102BB}" type="pres">
      <dgm:prSet presAssocID="{616C4880-47DC-48F8-A2FA-1AC4FD1586B3}" presName="parTx" presStyleLbl="revTx" presStyleIdx="2" presStyleCnt="6">
        <dgm:presLayoutVars>
          <dgm:chMax val="0"/>
          <dgm:chPref val="0"/>
        </dgm:presLayoutVars>
      </dgm:prSet>
      <dgm:spPr/>
    </dgm:pt>
    <dgm:pt modelId="{0A5175DE-F075-4754-AEBC-5FC3C711FE4D}" type="pres">
      <dgm:prSet presAssocID="{EAF1D835-3E1C-4728-92AA-42156CC81E6B}" presName="sibTrans" presStyleCnt="0"/>
      <dgm:spPr/>
    </dgm:pt>
    <dgm:pt modelId="{E9E9A5AC-FE29-40C6-9F34-624B4D584EBF}" type="pres">
      <dgm:prSet presAssocID="{7A05C7C2-151E-410F-9FB2-49C0BCD52308}" presName="compNode" presStyleCnt="0"/>
      <dgm:spPr/>
    </dgm:pt>
    <dgm:pt modelId="{1C8F5C7D-3D56-45FF-BC19-A1C241568624}" type="pres">
      <dgm:prSet presAssocID="{7A05C7C2-151E-410F-9FB2-49C0BCD52308}" presName="bgRect" presStyleLbl="bgShp" presStyleIdx="3" presStyleCnt="6"/>
      <dgm:spPr/>
    </dgm:pt>
    <dgm:pt modelId="{C51AD8E9-5BA7-4697-B607-AEB7E444691D}" type="pres">
      <dgm:prSet presAssocID="{7A05C7C2-151E-410F-9FB2-49C0BCD52308}"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Firefighter"/>
        </a:ext>
      </dgm:extLst>
    </dgm:pt>
    <dgm:pt modelId="{8B1D1A93-4755-45FB-B692-68A49BB59BAE}" type="pres">
      <dgm:prSet presAssocID="{7A05C7C2-151E-410F-9FB2-49C0BCD52308}" presName="spaceRect" presStyleCnt="0"/>
      <dgm:spPr/>
    </dgm:pt>
    <dgm:pt modelId="{AFD23823-7D07-4E56-9FDF-A7B2F1993BF3}" type="pres">
      <dgm:prSet presAssocID="{7A05C7C2-151E-410F-9FB2-49C0BCD52308}" presName="parTx" presStyleLbl="revTx" presStyleIdx="3" presStyleCnt="6">
        <dgm:presLayoutVars>
          <dgm:chMax val="0"/>
          <dgm:chPref val="0"/>
        </dgm:presLayoutVars>
      </dgm:prSet>
      <dgm:spPr/>
    </dgm:pt>
    <dgm:pt modelId="{073BEC18-BC20-4705-B73C-C40F1A55637D}" type="pres">
      <dgm:prSet presAssocID="{4BFD6268-56B6-4029-A54E-30110B33B890}" presName="sibTrans" presStyleCnt="0"/>
      <dgm:spPr/>
    </dgm:pt>
    <dgm:pt modelId="{D8C12311-0BAE-4261-91AD-ADCFBCF7893D}" type="pres">
      <dgm:prSet presAssocID="{B650C307-CB9A-4E10-A654-8E143F5562B2}" presName="compNode" presStyleCnt="0"/>
      <dgm:spPr/>
    </dgm:pt>
    <dgm:pt modelId="{A0139313-0E0B-4AA7-B849-199EA1942358}" type="pres">
      <dgm:prSet presAssocID="{B650C307-CB9A-4E10-A654-8E143F5562B2}" presName="bgRect" presStyleLbl="bgShp" presStyleIdx="4" presStyleCnt="6"/>
      <dgm:spPr/>
    </dgm:pt>
    <dgm:pt modelId="{16D7FFC9-A9DC-4476-8FE3-9543DD0EEBD0}" type="pres">
      <dgm:prSet presAssocID="{B650C307-CB9A-4E10-A654-8E143F5562B2}"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aptain"/>
        </a:ext>
      </dgm:extLst>
    </dgm:pt>
    <dgm:pt modelId="{4195A6AB-532B-4E18-9CF0-B75E5693A2D6}" type="pres">
      <dgm:prSet presAssocID="{B650C307-CB9A-4E10-A654-8E143F5562B2}" presName="spaceRect" presStyleCnt="0"/>
      <dgm:spPr/>
    </dgm:pt>
    <dgm:pt modelId="{BC55E75E-F818-44C6-A353-1FE8EBB2DF13}" type="pres">
      <dgm:prSet presAssocID="{B650C307-CB9A-4E10-A654-8E143F5562B2}" presName="parTx" presStyleLbl="revTx" presStyleIdx="4" presStyleCnt="6">
        <dgm:presLayoutVars>
          <dgm:chMax val="0"/>
          <dgm:chPref val="0"/>
        </dgm:presLayoutVars>
      </dgm:prSet>
      <dgm:spPr/>
    </dgm:pt>
    <dgm:pt modelId="{C755FD22-4638-4B6B-BB0F-14FF343434AB}" type="pres">
      <dgm:prSet presAssocID="{FCB2C996-1A46-4B5B-824E-50D792BF59B5}" presName="sibTrans" presStyleCnt="0"/>
      <dgm:spPr/>
    </dgm:pt>
    <dgm:pt modelId="{BEF1CD2E-EDEE-48D8-84D4-5A5000E8161B}" type="pres">
      <dgm:prSet presAssocID="{32E3AABA-1C48-4918-8DBB-AC8C84055646}" presName="compNode" presStyleCnt="0"/>
      <dgm:spPr/>
    </dgm:pt>
    <dgm:pt modelId="{F8C356BF-06E2-4BCD-9E9A-A87FA7A0B097}" type="pres">
      <dgm:prSet presAssocID="{32E3AABA-1C48-4918-8DBB-AC8C84055646}" presName="bgRect" presStyleLbl="bgShp" presStyleIdx="5" presStyleCnt="6"/>
      <dgm:spPr/>
    </dgm:pt>
    <dgm:pt modelId="{233F04C4-3DB0-41C7-8467-46E7B81F8E90}" type="pres">
      <dgm:prSet presAssocID="{32E3AABA-1C48-4918-8DBB-AC8C84055646}"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dgm:spPr>
      <dgm:extLst>
        <a:ext uri="{E40237B7-FDA0-4F09-8148-C483321AD2D9}">
          <dgm14:cNvPr xmlns:dgm14="http://schemas.microsoft.com/office/drawing/2010/diagram" id="0" name="" descr="Ambulance"/>
        </a:ext>
      </dgm:extLst>
    </dgm:pt>
    <dgm:pt modelId="{3A08B6A3-C923-47FD-A1F7-17A9D3B6466A}" type="pres">
      <dgm:prSet presAssocID="{32E3AABA-1C48-4918-8DBB-AC8C84055646}" presName="spaceRect" presStyleCnt="0"/>
      <dgm:spPr/>
    </dgm:pt>
    <dgm:pt modelId="{5BB96548-2CFF-42E3-89EF-0FEF04124590}" type="pres">
      <dgm:prSet presAssocID="{32E3AABA-1C48-4918-8DBB-AC8C84055646}" presName="parTx" presStyleLbl="revTx" presStyleIdx="5" presStyleCnt="6">
        <dgm:presLayoutVars>
          <dgm:chMax val="0"/>
          <dgm:chPref val="0"/>
        </dgm:presLayoutVars>
      </dgm:prSet>
      <dgm:spPr/>
    </dgm:pt>
  </dgm:ptLst>
  <dgm:cxnLst>
    <dgm:cxn modelId="{B7831A15-CF5C-4B8A-B199-75DA3E250626}" srcId="{16476EE7-F0A0-4DE6-B4A0-A8A0AC1CB523}" destId="{B650C307-CB9A-4E10-A654-8E143F5562B2}" srcOrd="4" destOrd="0" parTransId="{FB3BBAAF-BC5D-4DEE-AAE3-91EBC927394E}" sibTransId="{FCB2C996-1A46-4B5B-824E-50D792BF59B5}"/>
    <dgm:cxn modelId="{7729991E-44EA-4BA6-AB23-D29BDF507AAD}" srcId="{16476EE7-F0A0-4DE6-B4A0-A8A0AC1CB523}" destId="{5F60B7DC-99C3-4D96-BD82-DDF75F8FA1C9}" srcOrd="0" destOrd="0" parTransId="{7315A9AC-5F57-4A3B-9C8A-5D6FBAEC99EC}" sibTransId="{38514C04-B2BD-4A30-92AA-00EFD2D60DC4}"/>
    <dgm:cxn modelId="{B98DCA2E-C859-42F8-B723-C8D09DBCA659}" srcId="{16476EE7-F0A0-4DE6-B4A0-A8A0AC1CB523}" destId="{32E3AABA-1C48-4918-8DBB-AC8C84055646}" srcOrd="5" destOrd="0" parTransId="{E1584F16-715A-4EC3-92D7-BEB5B32FCAE6}" sibTransId="{B180FBB3-5DDC-4EFC-A4ED-DAC60489797D}"/>
    <dgm:cxn modelId="{3A49AB32-0584-4474-8A6C-7171DA42F19E}" srcId="{16476EE7-F0A0-4DE6-B4A0-A8A0AC1CB523}" destId="{616C4880-47DC-48F8-A2FA-1AC4FD1586B3}" srcOrd="2" destOrd="0" parTransId="{FC006B54-FDE2-4B33-951D-EB3CAB654E22}" sibTransId="{EAF1D835-3E1C-4728-92AA-42156CC81E6B}"/>
    <dgm:cxn modelId="{06EDEC45-15F7-4933-9359-6C8393E883E6}" type="presOf" srcId="{16476EE7-F0A0-4DE6-B4A0-A8A0AC1CB523}" destId="{84F132B0-973C-4BC7-B3F4-57ECB9A5182C}" srcOrd="0" destOrd="0" presId="urn:microsoft.com/office/officeart/2018/2/layout/IconVerticalSolidList"/>
    <dgm:cxn modelId="{941F5B7B-8DAF-41F5-9CBB-63972C152144}" srcId="{16476EE7-F0A0-4DE6-B4A0-A8A0AC1CB523}" destId="{B49E3CA5-6614-4EFB-9A3A-F453C09BD08E}" srcOrd="1" destOrd="0" parTransId="{C3384DF0-A79D-4E00-AA25-35139115F8E0}" sibTransId="{A99D7D12-B87A-4900-B24A-ADC98FA684E6}"/>
    <dgm:cxn modelId="{576CFC8C-7573-46AB-9860-DCDCA749648E}" type="presOf" srcId="{5F60B7DC-99C3-4D96-BD82-DDF75F8FA1C9}" destId="{41F8C497-F297-4FF7-B0F2-4078ACF2A584}" srcOrd="0" destOrd="0" presId="urn:microsoft.com/office/officeart/2018/2/layout/IconVerticalSolidList"/>
    <dgm:cxn modelId="{BBE563A3-DE14-44EC-8F6F-A80D472B2F31}" srcId="{16476EE7-F0A0-4DE6-B4A0-A8A0AC1CB523}" destId="{7A05C7C2-151E-410F-9FB2-49C0BCD52308}" srcOrd="3" destOrd="0" parTransId="{C6933464-29C6-4B9D-BE51-AFB20FA2B9E9}" sibTransId="{4BFD6268-56B6-4029-A54E-30110B33B890}"/>
    <dgm:cxn modelId="{F86821BD-5512-439E-BB45-0A26C9606F3D}" type="presOf" srcId="{7A05C7C2-151E-410F-9FB2-49C0BCD52308}" destId="{AFD23823-7D07-4E56-9FDF-A7B2F1993BF3}" srcOrd="0" destOrd="0" presId="urn:microsoft.com/office/officeart/2018/2/layout/IconVerticalSolidList"/>
    <dgm:cxn modelId="{F2480CCD-656D-4C51-99C2-B9408279F6D6}" type="presOf" srcId="{616C4880-47DC-48F8-A2FA-1AC4FD1586B3}" destId="{AFFD8CBC-034B-458F-B7E6-6DC9E73102BB}" srcOrd="0" destOrd="0" presId="urn:microsoft.com/office/officeart/2018/2/layout/IconVerticalSolidList"/>
    <dgm:cxn modelId="{C7F004E3-A2C7-4121-9013-5BD6A2331E81}" type="presOf" srcId="{B650C307-CB9A-4E10-A654-8E143F5562B2}" destId="{BC55E75E-F818-44C6-A353-1FE8EBB2DF13}" srcOrd="0" destOrd="0" presId="urn:microsoft.com/office/officeart/2018/2/layout/IconVerticalSolidList"/>
    <dgm:cxn modelId="{0EE7A3F8-7A39-4201-837C-36251B2BD863}" type="presOf" srcId="{B49E3CA5-6614-4EFB-9A3A-F453C09BD08E}" destId="{13A368A5-F168-492E-8C33-58E9AAFDC679}" srcOrd="0" destOrd="0" presId="urn:microsoft.com/office/officeart/2018/2/layout/IconVerticalSolidList"/>
    <dgm:cxn modelId="{936667FD-91C9-426F-9B4E-22AF71ED74F1}" type="presOf" srcId="{32E3AABA-1C48-4918-8DBB-AC8C84055646}" destId="{5BB96548-2CFF-42E3-89EF-0FEF04124590}" srcOrd="0" destOrd="0" presId="urn:microsoft.com/office/officeart/2018/2/layout/IconVerticalSolidList"/>
    <dgm:cxn modelId="{C75D3EF3-8BDD-441D-ACA3-73D925F012CA}" type="presParOf" srcId="{84F132B0-973C-4BC7-B3F4-57ECB9A5182C}" destId="{42235576-B250-4D02-AC28-E92F37D89A45}" srcOrd="0" destOrd="0" presId="urn:microsoft.com/office/officeart/2018/2/layout/IconVerticalSolidList"/>
    <dgm:cxn modelId="{1D4822CF-3728-42DB-800E-BDE3C51843CC}" type="presParOf" srcId="{42235576-B250-4D02-AC28-E92F37D89A45}" destId="{58E3B197-B7BE-4B19-853B-CAA414964591}" srcOrd="0" destOrd="0" presId="urn:microsoft.com/office/officeart/2018/2/layout/IconVerticalSolidList"/>
    <dgm:cxn modelId="{ECC03D81-9C94-404A-BCD1-517ACFB2B34C}" type="presParOf" srcId="{42235576-B250-4D02-AC28-E92F37D89A45}" destId="{C4D961E4-1CCF-45EA-A7D3-7D5AFFF00198}" srcOrd="1" destOrd="0" presId="urn:microsoft.com/office/officeart/2018/2/layout/IconVerticalSolidList"/>
    <dgm:cxn modelId="{12F318AA-21DD-4B06-B529-E2E6EF10963A}" type="presParOf" srcId="{42235576-B250-4D02-AC28-E92F37D89A45}" destId="{78FD9E72-F418-40B7-8016-AF1A611F0730}" srcOrd="2" destOrd="0" presId="urn:microsoft.com/office/officeart/2018/2/layout/IconVerticalSolidList"/>
    <dgm:cxn modelId="{4B2695EC-7AC0-4B7B-9559-C21B2878AFE6}" type="presParOf" srcId="{42235576-B250-4D02-AC28-E92F37D89A45}" destId="{41F8C497-F297-4FF7-B0F2-4078ACF2A584}" srcOrd="3" destOrd="0" presId="urn:microsoft.com/office/officeart/2018/2/layout/IconVerticalSolidList"/>
    <dgm:cxn modelId="{07F7652B-47C4-4940-BA35-FE183837752B}" type="presParOf" srcId="{84F132B0-973C-4BC7-B3F4-57ECB9A5182C}" destId="{AB671A85-051F-4B1D-9E58-F75B33837889}" srcOrd="1" destOrd="0" presId="urn:microsoft.com/office/officeart/2018/2/layout/IconVerticalSolidList"/>
    <dgm:cxn modelId="{43522E19-4A1E-410A-BC14-8D1FD5C55147}" type="presParOf" srcId="{84F132B0-973C-4BC7-B3F4-57ECB9A5182C}" destId="{82E4BA54-3B41-4A79-AA00-A207ADD10B52}" srcOrd="2" destOrd="0" presId="urn:microsoft.com/office/officeart/2018/2/layout/IconVerticalSolidList"/>
    <dgm:cxn modelId="{ABB5E881-303E-4D39-AA05-47CADC229AE0}" type="presParOf" srcId="{82E4BA54-3B41-4A79-AA00-A207ADD10B52}" destId="{4BFC9770-AD36-4E75-A288-F13A31D202C9}" srcOrd="0" destOrd="0" presId="urn:microsoft.com/office/officeart/2018/2/layout/IconVerticalSolidList"/>
    <dgm:cxn modelId="{234F3D9D-CBC7-4685-A800-6CFC08BF8BCB}" type="presParOf" srcId="{82E4BA54-3B41-4A79-AA00-A207ADD10B52}" destId="{9F14DAE2-EC6D-41B4-BF9E-51AE97F1A741}" srcOrd="1" destOrd="0" presId="urn:microsoft.com/office/officeart/2018/2/layout/IconVerticalSolidList"/>
    <dgm:cxn modelId="{95AD7930-8510-4535-9A84-F4284B8C4014}" type="presParOf" srcId="{82E4BA54-3B41-4A79-AA00-A207ADD10B52}" destId="{8468FC11-75EA-473C-968D-2207E6175C88}" srcOrd="2" destOrd="0" presId="urn:microsoft.com/office/officeart/2018/2/layout/IconVerticalSolidList"/>
    <dgm:cxn modelId="{59259701-BDE1-4512-BAF0-22C7915783B9}" type="presParOf" srcId="{82E4BA54-3B41-4A79-AA00-A207ADD10B52}" destId="{13A368A5-F168-492E-8C33-58E9AAFDC679}" srcOrd="3" destOrd="0" presId="urn:microsoft.com/office/officeart/2018/2/layout/IconVerticalSolidList"/>
    <dgm:cxn modelId="{2B928C4C-4451-4136-BEA7-4416F9A8DC3F}" type="presParOf" srcId="{84F132B0-973C-4BC7-B3F4-57ECB9A5182C}" destId="{C2917DBD-D7E1-4972-849E-05FC6C119351}" srcOrd="3" destOrd="0" presId="urn:microsoft.com/office/officeart/2018/2/layout/IconVerticalSolidList"/>
    <dgm:cxn modelId="{1CF9842B-7F93-4909-94B3-54343FA64969}" type="presParOf" srcId="{84F132B0-973C-4BC7-B3F4-57ECB9A5182C}" destId="{60311C52-79DA-4EDA-B98C-2C51FC396AE0}" srcOrd="4" destOrd="0" presId="urn:microsoft.com/office/officeart/2018/2/layout/IconVerticalSolidList"/>
    <dgm:cxn modelId="{585A6798-D0DB-4EFC-982A-895DD99C106E}" type="presParOf" srcId="{60311C52-79DA-4EDA-B98C-2C51FC396AE0}" destId="{F33E9AC6-EFFC-4F2C-A30C-6E78ACB2C73A}" srcOrd="0" destOrd="0" presId="urn:microsoft.com/office/officeart/2018/2/layout/IconVerticalSolidList"/>
    <dgm:cxn modelId="{6B7DA9E9-D086-4124-9153-32C09B47E3EB}" type="presParOf" srcId="{60311C52-79DA-4EDA-B98C-2C51FC396AE0}" destId="{FA7214F4-8E26-4A04-88EE-0C014C53308C}" srcOrd="1" destOrd="0" presId="urn:microsoft.com/office/officeart/2018/2/layout/IconVerticalSolidList"/>
    <dgm:cxn modelId="{955C5C2D-7217-4D0B-9315-F607913343DA}" type="presParOf" srcId="{60311C52-79DA-4EDA-B98C-2C51FC396AE0}" destId="{BA029768-13FE-4B6E-AD8E-FBFC7A5B8C46}" srcOrd="2" destOrd="0" presId="urn:microsoft.com/office/officeart/2018/2/layout/IconVerticalSolidList"/>
    <dgm:cxn modelId="{FE2CA813-5A14-436B-933B-529067771BC8}" type="presParOf" srcId="{60311C52-79DA-4EDA-B98C-2C51FC396AE0}" destId="{AFFD8CBC-034B-458F-B7E6-6DC9E73102BB}" srcOrd="3" destOrd="0" presId="urn:microsoft.com/office/officeart/2018/2/layout/IconVerticalSolidList"/>
    <dgm:cxn modelId="{82B5A5C1-F190-4F3B-AC61-6518CE013ED0}" type="presParOf" srcId="{84F132B0-973C-4BC7-B3F4-57ECB9A5182C}" destId="{0A5175DE-F075-4754-AEBC-5FC3C711FE4D}" srcOrd="5" destOrd="0" presId="urn:microsoft.com/office/officeart/2018/2/layout/IconVerticalSolidList"/>
    <dgm:cxn modelId="{9A73530F-293A-4180-8723-C40D0F69936A}" type="presParOf" srcId="{84F132B0-973C-4BC7-B3F4-57ECB9A5182C}" destId="{E9E9A5AC-FE29-40C6-9F34-624B4D584EBF}" srcOrd="6" destOrd="0" presId="urn:microsoft.com/office/officeart/2018/2/layout/IconVerticalSolidList"/>
    <dgm:cxn modelId="{0B1B7658-002C-4BC9-95FE-3541F4C3CCBD}" type="presParOf" srcId="{E9E9A5AC-FE29-40C6-9F34-624B4D584EBF}" destId="{1C8F5C7D-3D56-45FF-BC19-A1C241568624}" srcOrd="0" destOrd="0" presId="urn:microsoft.com/office/officeart/2018/2/layout/IconVerticalSolidList"/>
    <dgm:cxn modelId="{168C4120-AC41-46F8-8D27-440A046AD80B}" type="presParOf" srcId="{E9E9A5AC-FE29-40C6-9F34-624B4D584EBF}" destId="{C51AD8E9-5BA7-4697-B607-AEB7E444691D}" srcOrd="1" destOrd="0" presId="urn:microsoft.com/office/officeart/2018/2/layout/IconVerticalSolidList"/>
    <dgm:cxn modelId="{124213C7-23B4-4652-9C89-FED460568941}" type="presParOf" srcId="{E9E9A5AC-FE29-40C6-9F34-624B4D584EBF}" destId="{8B1D1A93-4755-45FB-B692-68A49BB59BAE}" srcOrd="2" destOrd="0" presId="urn:microsoft.com/office/officeart/2018/2/layout/IconVerticalSolidList"/>
    <dgm:cxn modelId="{C468386C-8A5E-4183-864F-553E3EF4386D}" type="presParOf" srcId="{E9E9A5AC-FE29-40C6-9F34-624B4D584EBF}" destId="{AFD23823-7D07-4E56-9FDF-A7B2F1993BF3}" srcOrd="3" destOrd="0" presId="urn:microsoft.com/office/officeart/2018/2/layout/IconVerticalSolidList"/>
    <dgm:cxn modelId="{803EEBEC-A7E7-4DD1-94D5-CDD56E6FE2BD}" type="presParOf" srcId="{84F132B0-973C-4BC7-B3F4-57ECB9A5182C}" destId="{073BEC18-BC20-4705-B73C-C40F1A55637D}" srcOrd="7" destOrd="0" presId="urn:microsoft.com/office/officeart/2018/2/layout/IconVerticalSolidList"/>
    <dgm:cxn modelId="{2DF61D57-B719-49F9-879F-B90F1CA357E2}" type="presParOf" srcId="{84F132B0-973C-4BC7-B3F4-57ECB9A5182C}" destId="{D8C12311-0BAE-4261-91AD-ADCFBCF7893D}" srcOrd="8" destOrd="0" presId="urn:microsoft.com/office/officeart/2018/2/layout/IconVerticalSolidList"/>
    <dgm:cxn modelId="{A329A979-1BF3-4E12-B8B5-C185B47CB0D4}" type="presParOf" srcId="{D8C12311-0BAE-4261-91AD-ADCFBCF7893D}" destId="{A0139313-0E0B-4AA7-B849-199EA1942358}" srcOrd="0" destOrd="0" presId="urn:microsoft.com/office/officeart/2018/2/layout/IconVerticalSolidList"/>
    <dgm:cxn modelId="{46D57C62-DB8E-46A4-AD54-2D0070E0256D}" type="presParOf" srcId="{D8C12311-0BAE-4261-91AD-ADCFBCF7893D}" destId="{16D7FFC9-A9DC-4476-8FE3-9543DD0EEBD0}" srcOrd="1" destOrd="0" presId="urn:microsoft.com/office/officeart/2018/2/layout/IconVerticalSolidList"/>
    <dgm:cxn modelId="{C0A0D665-A208-40BC-872D-7DAE31260042}" type="presParOf" srcId="{D8C12311-0BAE-4261-91AD-ADCFBCF7893D}" destId="{4195A6AB-532B-4E18-9CF0-B75E5693A2D6}" srcOrd="2" destOrd="0" presId="urn:microsoft.com/office/officeart/2018/2/layout/IconVerticalSolidList"/>
    <dgm:cxn modelId="{F9EF9460-0EFB-46CC-904A-606B08332063}" type="presParOf" srcId="{D8C12311-0BAE-4261-91AD-ADCFBCF7893D}" destId="{BC55E75E-F818-44C6-A353-1FE8EBB2DF13}" srcOrd="3" destOrd="0" presId="urn:microsoft.com/office/officeart/2018/2/layout/IconVerticalSolidList"/>
    <dgm:cxn modelId="{75EE5547-CC80-46BC-B875-FB96C87A4EA6}" type="presParOf" srcId="{84F132B0-973C-4BC7-B3F4-57ECB9A5182C}" destId="{C755FD22-4638-4B6B-BB0F-14FF343434AB}" srcOrd="9" destOrd="0" presId="urn:microsoft.com/office/officeart/2018/2/layout/IconVerticalSolidList"/>
    <dgm:cxn modelId="{95151359-65EB-45CD-A73B-C9D3B2808875}" type="presParOf" srcId="{84F132B0-973C-4BC7-B3F4-57ECB9A5182C}" destId="{BEF1CD2E-EDEE-48D8-84D4-5A5000E8161B}" srcOrd="10" destOrd="0" presId="urn:microsoft.com/office/officeart/2018/2/layout/IconVerticalSolidList"/>
    <dgm:cxn modelId="{0573E381-242C-4D24-8DED-D6C78BD378C8}" type="presParOf" srcId="{BEF1CD2E-EDEE-48D8-84D4-5A5000E8161B}" destId="{F8C356BF-06E2-4BCD-9E9A-A87FA7A0B097}" srcOrd="0" destOrd="0" presId="urn:microsoft.com/office/officeart/2018/2/layout/IconVerticalSolidList"/>
    <dgm:cxn modelId="{2508C2EC-22DB-4A40-B64D-7225AE3458F7}" type="presParOf" srcId="{BEF1CD2E-EDEE-48D8-84D4-5A5000E8161B}" destId="{233F04C4-3DB0-41C7-8467-46E7B81F8E90}" srcOrd="1" destOrd="0" presId="urn:microsoft.com/office/officeart/2018/2/layout/IconVerticalSolidList"/>
    <dgm:cxn modelId="{B48395DB-7D1B-469C-9D04-EC6DDE0B32A6}" type="presParOf" srcId="{BEF1CD2E-EDEE-48D8-84D4-5A5000E8161B}" destId="{3A08B6A3-C923-47FD-A1F7-17A9D3B6466A}" srcOrd="2" destOrd="0" presId="urn:microsoft.com/office/officeart/2018/2/layout/IconVerticalSolidList"/>
    <dgm:cxn modelId="{4A5EEAC8-01EF-4610-9242-5EC82872248E}" type="presParOf" srcId="{BEF1CD2E-EDEE-48D8-84D4-5A5000E8161B}" destId="{5BB96548-2CFF-42E3-89EF-0FEF0412459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EC32337-5DA9-4540-B625-26C0A8B71667}"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19D29A09-905A-488D-8AB6-D80588DACB3D}">
      <dgm:prSet custT="1"/>
      <dgm:spPr/>
      <dgm:t>
        <a:bodyPr/>
        <a:lstStyle/>
        <a:p>
          <a:r>
            <a:rPr lang="en-US" sz="1400">
              <a:solidFill>
                <a:srgbClr val="17406D"/>
              </a:solidFill>
              <a:latin typeface="Aptos" panose="020B0004020202020204" pitchFamily="34" charset="0"/>
            </a:rPr>
            <a:t>MINISTRY OF TOURISM: </a:t>
          </a:r>
          <a:r>
            <a:rPr lang="en-US" sz="1400">
              <a:solidFill>
                <a:srgbClr val="17406D"/>
              </a:solidFill>
              <a:latin typeface="Aptos" panose="020B0004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https://slutourism.govt.lc/</a:t>
          </a:r>
          <a:r>
            <a:rPr lang="en-US" sz="1400">
              <a:solidFill>
                <a:srgbClr val="17406D"/>
              </a:solidFill>
              <a:latin typeface="Aptos" panose="020B0004020202020204" pitchFamily="34" charset="0"/>
            </a:rPr>
            <a:t> </a:t>
          </a:r>
        </a:p>
      </dgm:t>
    </dgm:pt>
    <dgm:pt modelId="{5499CA71-9DA0-4E19-813D-5CDFE68587CA}" type="parTrans" cxnId="{DF15D66E-8294-482C-8F9A-4A31718504C0}">
      <dgm:prSet/>
      <dgm:spPr/>
      <dgm:t>
        <a:bodyPr/>
        <a:lstStyle/>
        <a:p>
          <a:endParaRPr lang="en-US"/>
        </a:p>
      </dgm:t>
    </dgm:pt>
    <dgm:pt modelId="{8AF44F29-1F83-46C9-AFDF-C3B85D1A1C73}" type="sibTrans" cxnId="{DF15D66E-8294-482C-8F9A-4A31718504C0}">
      <dgm:prSet/>
      <dgm:spPr/>
      <dgm:t>
        <a:bodyPr/>
        <a:lstStyle/>
        <a:p>
          <a:endParaRPr lang="en-US"/>
        </a:p>
      </dgm:t>
    </dgm:pt>
    <dgm:pt modelId="{033005E3-7101-4D31-B4F7-525F0AC34CC9}">
      <dgm:prSet custT="1"/>
      <dgm:spPr/>
      <dgm:t>
        <a:bodyPr/>
        <a:lstStyle/>
        <a:p>
          <a:r>
            <a:rPr lang="en-US" sz="1400" dirty="0">
              <a:solidFill>
                <a:srgbClr val="17406D"/>
              </a:solidFill>
              <a:latin typeface="Aptos" panose="020B0004020202020204" pitchFamily="34" charset="0"/>
            </a:rPr>
            <a:t>DIGICEL:</a:t>
          </a:r>
          <a:r>
            <a:rPr lang="en-GB" sz="1400" u="sng" dirty="0">
              <a:solidFill>
                <a:srgbClr val="17406D"/>
              </a:solidFill>
              <a:latin typeface="Aptos" panose="020B0004020202020204" pitchFamily="34" charset="0"/>
              <a:hlinkClick xmlns:r="http://schemas.openxmlformats.org/officeDocument/2006/relationships" r:id="rId2">
                <a:extLst>
                  <a:ext uri="{A12FA001-AC4F-418D-AE19-62706E023703}">
                    <ahyp:hlinkClr xmlns:ahyp="http://schemas.microsoft.com/office/drawing/2018/hyperlinkcolor" val="tx"/>
                  </a:ext>
                </a:extLst>
              </a:hlinkClick>
            </a:rPr>
            <a:t> https://www.digicelgroup.com/lc/en</a:t>
          </a:r>
          <a:r>
            <a:rPr lang="en-US" sz="1400" u="sng" dirty="0">
              <a:solidFill>
                <a:srgbClr val="17406D"/>
              </a:solidFill>
              <a:latin typeface="Aptos" panose="020B0004020202020204" pitchFamily="34" charset="0"/>
              <a:hlinkClick xmlns:r="http://schemas.openxmlformats.org/officeDocument/2006/relationships" r:id="rId2">
                <a:extLst>
                  <a:ext uri="{A12FA001-AC4F-418D-AE19-62706E023703}">
                    <ahyp:hlinkClr xmlns:ahyp="http://schemas.microsoft.com/office/drawing/2018/hyperlinkcolor" val="tx"/>
                  </a:ext>
                </a:extLst>
              </a:hlinkClick>
            </a:rPr>
            <a:t>/</a:t>
          </a:r>
          <a:endParaRPr lang="en-US" sz="1400" dirty="0">
            <a:solidFill>
              <a:srgbClr val="17406D"/>
            </a:solidFill>
            <a:latin typeface="Aptos" panose="020B0004020202020204" pitchFamily="34" charset="0"/>
          </a:endParaRPr>
        </a:p>
      </dgm:t>
    </dgm:pt>
    <dgm:pt modelId="{B172BCA0-57FA-474B-87A6-6625CFB174AE}" type="parTrans" cxnId="{44F2D6FA-7661-4A5C-9B64-E0AE4DE96E61}">
      <dgm:prSet/>
      <dgm:spPr/>
      <dgm:t>
        <a:bodyPr/>
        <a:lstStyle/>
        <a:p>
          <a:endParaRPr lang="en-US"/>
        </a:p>
      </dgm:t>
    </dgm:pt>
    <dgm:pt modelId="{6F4CCFC2-BE46-435A-B8C8-A1643AF0E8B7}" type="sibTrans" cxnId="{44F2D6FA-7661-4A5C-9B64-E0AE4DE96E61}">
      <dgm:prSet/>
      <dgm:spPr/>
      <dgm:t>
        <a:bodyPr/>
        <a:lstStyle/>
        <a:p>
          <a:endParaRPr lang="en-US"/>
        </a:p>
      </dgm:t>
    </dgm:pt>
    <dgm:pt modelId="{0C456DCE-EDC8-4AE7-9FFC-AD1F70054724}">
      <dgm:prSet custT="1"/>
      <dgm:spPr/>
      <dgm:t>
        <a:bodyPr/>
        <a:lstStyle/>
        <a:p>
          <a:r>
            <a:rPr lang="en-US" sz="1400" dirty="0">
              <a:solidFill>
                <a:srgbClr val="17406D"/>
              </a:solidFill>
              <a:latin typeface="Aptos" panose="020B0004020202020204" pitchFamily="34" charset="0"/>
            </a:rPr>
            <a:t>Tel:  +1 758 728 3400 </a:t>
          </a:r>
        </a:p>
      </dgm:t>
    </dgm:pt>
    <dgm:pt modelId="{7A450BEC-3BCB-4BF1-829B-EBEA13524BB5}" type="parTrans" cxnId="{842CA611-6DBF-406F-A915-D2C804767E9C}">
      <dgm:prSet/>
      <dgm:spPr/>
      <dgm:t>
        <a:bodyPr/>
        <a:lstStyle/>
        <a:p>
          <a:endParaRPr lang="en-US"/>
        </a:p>
      </dgm:t>
    </dgm:pt>
    <dgm:pt modelId="{61A748A7-0278-4ED2-A4C5-EBF29DBEB384}" type="sibTrans" cxnId="{842CA611-6DBF-406F-A915-D2C804767E9C}">
      <dgm:prSet/>
      <dgm:spPr/>
      <dgm:t>
        <a:bodyPr/>
        <a:lstStyle/>
        <a:p>
          <a:endParaRPr lang="en-US"/>
        </a:p>
      </dgm:t>
    </dgm:pt>
    <dgm:pt modelId="{F5010B0E-197A-4447-80ED-CE368143BCF2}">
      <dgm:prSet custT="1"/>
      <dgm:spPr/>
      <dgm:t>
        <a:bodyPr/>
        <a:lstStyle/>
        <a:p>
          <a:r>
            <a:rPr lang="en-US" sz="1400">
              <a:solidFill>
                <a:srgbClr val="17406D"/>
              </a:solidFill>
              <a:latin typeface="Aptos" panose="020B0004020202020204" pitchFamily="34" charset="0"/>
            </a:rPr>
            <a:t>Roaming Tel: +1 758 716 7626</a:t>
          </a:r>
        </a:p>
      </dgm:t>
    </dgm:pt>
    <dgm:pt modelId="{A19B36B5-6064-402D-92D0-8A0716983EEE}" type="parTrans" cxnId="{7C231F9B-F7D5-4415-A232-C68CDF86838E}">
      <dgm:prSet/>
      <dgm:spPr/>
      <dgm:t>
        <a:bodyPr/>
        <a:lstStyle/>
        <a:p>
          <a:endParaRPr lang="en-US"/>
        </a:p>
      </dgm:t>
    </dgm:pt>
    <dgm:pt modelId="{672D9ABA-C88F-4143-BA77-0C5CEE3A93FE}" type="sibTrans" cxnId="{7C231F9B-F7D5-4415-A232-C68CDF86838E}">
      <dgm:prSet/>
      <dgm:spPr/>
      <dgm:t>
        <a:bodyPr/>
        <a:lstStyle/>
        <a:p>
          <a:endParaRPr lang="en-US"/>
        </a:p>
      </dgm:t>
    </dgm:pt>
    <dgm:pt modelId="{5F3EDC3D-B458-4000-B5CB-2C63108A816E}">
      <dgm:prSet custT="1"/>
      <dgm:spPr/>
      <dgm:t>
        <a:bodyPr/>
        <a:lstStyle/>
        <a:p>
          <a:r>
            <a:rPr lang="en-US" sz="1400">
              <a:solidFill>
                <a:srgbClr val="17406D"/>
              </a:solidFill>
              <a:latin typeface="Aptos" panose="020B0004020202020204" pitchFamily="34" charset="0"/>
            </a:rPr>
            <a:t>Email:  </a:t>
          </a:r>
          <a:r>
            <a:rPr lang="en-US" sz="1400" u="sng">
              <a:solidFill>
                <a:srgbClr val="17406D"/>
              </a:solidFill>
              <a:latin typeface="Aptos" panose="020B0004020202020204" pitchFamily="34" charset="0"/>
              <a:hlinkClick xmlns:r="http://schemas.openxmlformats.org/officeDocument/2006/relationships" r:id="rId3">
                <a:extLst>
                  <a:ext uri="{A12FA001-AC4F-418D-AE19-62706E023703}">
                    <ahyp:hlinkClr xmlns:ahyp="http://schemas.microsoft.com/office/drawing/2018/hyperlinkcolor" val="tx"/>
                  </a:ext>
                </a:extLst>
              </a:hlinkClick>
            </a:rPr>
            <a:t>customercarestlucia@digicelgroup.com </a:t>
          </a:r>
          <a:endParaRPr lang="en-US" sz="1400">
            <a:solidFill>
              <a:srgbClr val="17406D"/>
            </a:solidFill>
            <a:latin typeface="Aptos" panose="020B0004020202020204" pitchFamily="34" charset="0"/>
          </a:endParaRPr>
        </a:p>
      </dgm:t>
    </dgm:pt>
    <dgm:pt modelId="{7FEF9EB0-06B2-408D-B4E8-B292B02FA6E8}" type="parTrans" cxnId="{57290B3D-F2AE-4054-835B-0DC221CE78C4}">
      <dgm:prSet/>
      <dgm:spPr/>
      <dgm:t>
        <a:bodyPr/>
        <a:lstStyle/>
        <a:p>
          <a:endParaRPr lang="en-US"/>
        </a:p>
      </dgm:t>
    </dgm:pt>
    <dgm:pt modelId="{7F4E8202-B319-476F-98EB-37D7A303BA55}" type="sibTrans" cxnId="{57290B3D-F2AE-4054-835B-0DC221CE78C4}">
      <dgm:prSet/>
      <dgm:spPr/>
      <dgm:t>
        <a:bodyPr/>
        <a:lstStyle/>
        <a:p>
          <a:endParaRPr lang="en-US"/>
        </a:p>
      </dgm:t>
    </dgm:pt>
    <dgm:pt modelId="{51A08BF8-F7B6-41C4-9A70-E292D798A4DD}">
      <dgm:prSet custT="1"/>
      <dgm:spPr/>
      <dgm:t>
        <a:bodyPr/>
        <a:lstStyle/>
        <a:p>
          <a:r>
            <a:rPr lang="en-US" sz="1400">
              <a:solidFill>
                <a:srgbClr val="17406D"/>
              </a:solidFill>
              <a:latin typeface="Aptos" panose="020B0004020202020204" pitchFamily="34" charset="0"/>
            </a:rPr>
            <a:t>Twitter: @digicelStLucia</a:t>
          </a:r>
        </a:p>
      </dgm:t>
    </dgm:pt>
    <dgm:pt modelId="{64737553-7DAF-4E9A-AC28-F586B23A6232}" type="parTrans" cxnId="{08CEBCFD-8D15-4DC6-AED2-04D86C469318}">
      <dgm:prSet/>
      <dgm:spPr/>
      <dgm:t>
        <a:bodyPr/>
        <a:lstStyle/>
        <a:p>
          <a:endParaRPr lang="en-US"/>
        </a:p>
      </dgm:t>
    </dgm:pt>
    <dgm:pt modelId="{95DD9115-E66D-44F3-B06D-276866966D60}" type="sibTrans" cxnId="{08CEBCFD-8D15-4DC6-AED2-04D86C469318}">
      <dgm:prSet/>
      <dgm:spPr/>
      <dgm:t>
        <a:bodyPr/>
        <a:lstStyle/>
        <a:p>
          <a:endParaRPr lang="en-US"/>
        </a:p>
      </dgm:t>
    </dgm:pt>
    <dgm:pt modelId="{6C57986C-EDF0-4B9F-B069-DAA3009C6D23}">
      <dgm:prSet custT="1"/>
      <dgm:spPr/>
      <dgm:t>
        <a:bodyPr/>
        <a:lstStyle/>
        <a:p>
          <a:r>
            <a:rPr lang="en-US" sz="1400">
              <a:solidFill>
                <a:srgbClr val="17406D"/>
              </a:solidFill>
              <a:latin typeface="Aptos" panose="020B0004020202020204" pitchFamily="34" charset="0"/>
            </a:rPr>
            <a:t>Instagram: @digicelstlucia</a:t>
          </a:r>
        </a:p>
      </dgm:t>
    </dgm:pt>
    <dgm:pt modelId="{E46D67B8-6A0C-484B-B4F3-A25F50FD708F}" type="parTrans" cxnId="{C2C10761-C3A5-4639-B2E9-E27C59474A6F}">
      <dgm:prSet/>
      <dgm:spPr/>
      <dgm:t>
        <a:bodyPr/>
        <a:lstStyle/>
        <a:p>
          <a:endParaRPr lang="en-US"/>
        </a:p>
      </dgm:t>
    </dgm:pt>
    <dgm:pt modelId="{6BCB3CC8-D795-477C-BF67-6B2BEEBAE370}" type="sibTrans" cxnId="{C2C10761-C3A5-4639-B2E9-E27C59474A6F}">
      <dgm:prSet/>
      <dgm:spPr/>
      <dgm:t>
        <a:bodyPr/>
        <a:lstStyle/>
        <a:p>
          <a:endParaRPr lang="en-US"/>
        </a:p>
      </dgm:t>
    </dgm:pt>
    <dgm:pt modelId="{64D09F66-7A33-4EFA-87AC-2C325C7B5855}">
      <dgm:prSet custT="1"/>
      <dgm:spPr/>
      <dgm:t>
        <a:bodyPr/>
        <a:lstStyle/>
        <a:p>
          <a:r>
            <a:rPr lang="en-US" sz="1400">
              <a:solidFill>
                <a:srgbClr val="17406D"/>
              </a:solidFill>
              <a:latin typeface="Aptos" panose="020B0004020202020204" pitchFamily="34" charset="0"/>
            </a:rPr>
            <a:t>SLHTA – Noorani Azeez: +1 758 721 4444 </a:t>
          </a:r>
          <a:r>
            <a:rPr lang="en-US" sz="1400">
              <a:solidFill>
                <a:srgbClr val="17406D"/>
              </a:solidFill>
              <a:latin typeface="Aptos" panose="020B0004020202020204" pitchFamily="34" charset="0"/>
              <a:hlinkClick xmlns:r="http://schemas.openxmlformats.org/officeDocument/2006/relationships" r:id="rId4">
                <a:extLst>
                  <a:ext uri="{A12FA001-AC4F-418D-AE19-62706E023703}">
                    <ahyp:hlinkClr xmlns:ahyp="http://schemas.microsoft.com/office/drawing/2018/hyperlinkcolor" val="tx"/>
                  </a:ext>
                </a:extLst>
              </a:hlinkClick>
            </a:rPr>
            <a:t>ceo@slhta.info</a:t>
          </a:r>
          <a:r>
            <a:rPr lang="en-US" sz="1400">
              <a:solidFill>
                <a:srgbClr val="17406D"/>
              </a:solidFill>
              <a:latin typeface="Aptos" panose="020B0004020202020204" pitchFamily="34" charset="0"/>
            </a:rPr>
            <a:t> / Juliet Sutherland: +1 758 726 4680 </a:t>
          </a:r>
          <a:r>
            <a:rPr lang="en-US" sz="1400">
              <a:solidFill>
                <a:srgbClr val="17406D"/>
              </a:solidFill>
              <a:latin typeface="Aptos" panose="020B0004020202020204" pitchFamily="34" charset="0"/>
              <a:hlinkClick xmlns:r="http://schemas.openxmlformats.org/officeDocument/2006/relationships" r:id="rId5">
                <a:extLst>
                  <a:ext uri="{A12FA001-AC4F-418D-AE19-62706E023703}">
                    <ahyp:hlinkClr xmlns:ahyp="http://schemas.microsoft.com/office/drawing/2018/hyperlinkcolor" val="tx"/>
                  </a:ext>
                </a:extLst>
              </a:hlinkClick>
            </a:rPr>
            <a:t>bdo@slhta.info</a:t>
          </a:r>
          <a:r>
            <a:rPr lang="en-US" sz="1400">
              <a:solidFill>
                <a:srgbClr val="17406D"/>
              </a:solidFill>
              <a:latin typeface="Aptos" panose="020B0004020202020204" pitchFamily="34" charset="0"/>
            </a:rPr>
            <a:t> </a:t>
          </a:r>
        </a:p>
      </dgm:t>
    </dgm:pt>
    <dgm:pt modelId="{4EF4CAC4-CA5A-4856-A8B3-9B8541D1361E}" type="parTrans" cxnId="{36B242B2-47A7-495B-A943-774B2275F72E}">
      <dgm:prSet/>
      <dgm:spPr/>
      <dgm:t>
        <a:bodyPr/>
        <a:lstStyle/>
        <a:p>
          <a:endParaRPr lang="en-US"/>
        </a:p>
      </dgm:t>
    </dgm:pt>
    <dgm:pt modelId="{9FB1A61E-E7AF-4D38-9C88-618A62BD6962}" type="sibTrans" cxnId="{36B242B2-47A7-495B-A943-774B2275F72E}">
      <dgm:prSet/>
      <dgm:spPr/>
      <dgm:t>
        <a:bodyPr/>
        <a:lstStyle/>
        <a:p>
          <a:endParaRPr lang="en-US"/>
        </a:p>
      </dgm:t>
    </dgm:pt>
    <dgm:pt modelId="{F7973F27-396F-4602-9385-81126AA0A31B}">
      <dgm:prSet custT="1"/>
      <dgm:spPr/>
      <dgm:t>
        <a:bodyPr/>
        <a:lstStyle/>
        <a:p>
          <a:r>
            <a:rPr lang="en-US" sz="1400">
              <a:solidFill>
                <a:srgbClr val="17406D"/>
              </a:solidFill>
              <a:latin typeface="Aptos" panose="020B0004020202020204" pitchFamily="34" charset="0"/>
            </a:rPr>
            <a:t>Saint Lucia Tourism Authority: </a:t>
          </a:r>
          <a:r>
            <a:rPr lang="en-US" sz="1400">
              <a:solidFill>
                <a:srgbClr val="17406D"/>
              </a:solidFill>
              <a:latin typeface="Aptos" panose="020B0004020202020204" pitchFamily="34" charset="0"/>
              <a:hlinkClick xmlns:r="http://schemas.openxmlformats.org/officeDocument/2006/relationships" r:id="rId6">
                <a:extLst>
                  <a:ext uri="{A12FA001-AC4F-418D-AE19-62706E023703}">
                    <ahyp:hlinkClr xmlns:ahyp="http://schemas.microsoft.com/office/drawing/2018/hyperlinkcolor" val="tx"/>
                  </a:ext>
                </a:extLst>
              </a:hlinkClick>
            </a:rPr>
            <a:t>https://www.stlucia.org/en/</a:t>
          </a:r>
          <a:r>
            <a:rPr lang="en-US" sz="1400">
              <a:solidFill>
                <a:srgbClr val="17406D"/>
              </a:solidFill>
              <a:latin typeface="Aptos" panose="020B0004020202020204" pitchFamily="34" charset="0"/>
            </a:rPr>
            <a:t> </a:t>
          </a:r>
        </a:p>
      </dgm:t>
    </dgm:pt>
    <dgm:pt modelId="{E94D2A6F-AC30-4302-AC83-767739C1A224}" type="parTrans" cxnId="{523F55DC-2907-4229-B03B-0B83555FD7EF}">
      <dgm:prSet/>
      <dgm:spPr/>
      <dgm:t>
        <a:bodyPr/>
        <a:lstStyle/>
        <a:p>
          <a:endParaRPr lang="en-US"/>
        </a:p>
      </dgm:t>
    </dgm:pt>
    <dgm:pt modelId="{56C47DC6-10AB-4D2E-844A-2B5F9D1FD7FE}" type="sibTrans" cxnId="{523F55DC-2907-4229-B03B-0B83555FD7EF}">
      <dgm:prSet/>
      <dgm:spPr/>
      <dgm:t>
        <a:bodyPr/>
        <a:lstStyle/>
        <a:p>
          <a:endParaRPr lang="en-US"/>
        </a:p>
      </dgm:t>
    </dgm:pt>
    <dgm:pt modelId="{C0109C2F-D4FC-4748-A675-809A4B935B0B}">
      <dgm:prSet custT="1"/>
      <dgm:spPr/>
      <dgm:t>
        <a:bodyPr/>
        <a:lstStyle/>
        <a:p>
          <a:r>
            <a:rPr lang="en-US" sz="1400">
              <a:solidFill>
                <a:srgbClr val="17406D"/>
              </a:solidFill>
              <a:latin typeface="Aptos" panose="020B0004020202020204" pitchFamily="34" charset="0"/>
            </a:rPr>
            <a:t>Tel: +1 758 458 7101</a:t>
          </a:r>
        </a:p>
      </dgm:t>
    </dgm:pt>
    <dgm:pt modelId="{457106A6-62B9-496A-908F-1AC1EAF4E354}" type="parTrans" cxnId="{C3595F48-7D06-4D4A-B988-CD648528B29E}">
      <dgm:prSet/>
      <dgm:spPr/>
      <dgm:t>
        <a:bodyPr/>
        <a:lstStyle/>
        <a:p>
          <a:endParaRPr lang="en-US"/>
        </a:p>
      </dgm:t>
    </dgm:pt>
    <dgm:pt modelId="{1E3CF320-82B3-4BBF-8C38-A473CA21D07A}" type="sibTrans" cxnId="{C3595F48-7D06-4D4A-B988-CD648528B29E}">
      <dgm:prSet/>
      <dgm:spPr/>
      <dgm:t>
        <a:bodyPr/>
        <a:lstStyle/>
        <a:p>
          <a:endParaRPr lang="en-US"/>
        </a:p>
      </dgm:t>
    </dgm:pt>
    <dgm:pt modelId="{88D54F13-0DC2-4867-825A-BBFC2AF308DE}">
      <dgm:prSet custT="1"/>
      <dgm:spPr/>
      <dgm:t>
        <a:bodyPr/>
        <a:lstStyle/>
        <a:p>
          <a:r>
            <a:rPr lang="en-US" sz="1400" dirty="0">
              <a:solidFill>
                <a:srgbClr val="17406D"/>
              </a:solidFill>
              <a:latin typeface="Aptos" panose="020B0004020202020204" pitchFamily="34" charset="0"/>
            </a:rPr>
            <a:t>Email: </a:t>
          </a:r>
          <a:r>
            <a:rPr lang="en-US" sz="1400" dirty="0">
              <a:solidFill>
                <a:srgbClr val="17406D"/>
              </a:solidFill>
              <a:latin typeface="Aptos" panose="020B0004020202020204" pitchFamily="34" charset="0"/>
              <a:hlinkClick xmlns:r="http://schemas.openxmlformats.org/officeDocument/2006/relationships" r:id="rId7">
                <a:extLst>
                  <a:ext uri="{A12FA001-AC4F-418D-AE19-62706E023703}">
                    <ahyp:hlinkClr xmlns:ahyp="http://schemas.microsoft.com/office/drawing/2018/hyperlinkcolor" val="tx"/>
                  </a:ext>
                </a:extLst>
              </a:hlinkClick>
            </a:rPr>
            <a:t>information@stlucia.org</a:t>
          </a:r>
          <a:r>
            <a:rPr lang="en-US" sz="1400" dirty="0">
              <a:solidFill>
                <a:srgbClr val="17406D"/>
              </a:solidFill>
              <a:latin typeface="Aptos" panose="020B0004020202020204" pitchFamily="34" charset="0"/>
            </a:rPr>
            <a:t> </a:t>
          </a:r>
        </a:p>
      </dgm:t>
    </dgm:pt>
    <dgm:pt modelId="{D8A0A135-514A-4D46-B479-EDFB2B3463E2}" type="parTrans" cxnId="{DA1E91CB-746E-4C53-B33D-25EB4803807C}">
      <dgm:prSet/>
      <dgm:spPr/>
      <dgm:t>
        <a:bodyPr/>
        <a:lstStyle/>
        <a:p>
          <a:endParaRPr lang="en-US"/>
        </a:p>
      </dgm:t>
    </dgm:pt>
    <dgm:pt modelId="{29BFE8B3-A735-402E-B76A-DAA9CFB64CDF}" type="sibTrans" cxnId="{DA1E91CB-746E-4C53-B33D-25EB4803807C}">
      <dgm:prSet/>
      <dgm:spPr/>
      <dgm:t>
        <a:bodyPr/>
        <a:lstStyle/>
        <a:p>
          <a:endParaRPr lang="en-US"/>
        </a:p>
      </dgm:t>
    </dgm:pt>
    <dgm:pt modelId="{159497D4-20E0-4889-9C0E-16ADA4FFA1D5}" type="pres">
      <dgm:prSet presAssocID="{CEC32337-5DA9-4540-B625-26C0A8B71667}" presName="linear" presStyleCnt="0">
        <dgm:presLayoutVars>
          <dgm:animLvl val="lvl"/>
          <dgm:resizeHandles val="exact"/>
        </dgm:presLayoutVars>
      </dgm:prSet>
      <dgm:spPr/>
    </dgm:pt>
    <dgm:pt modelId="{1E9AA715-4125-4222-B159-1A6713AE94AC}" type="pres">
      <dgm:prSet presAssocID="{19D29A09-905A-488D-8AB6-D80588DACB3D}" presName="parentText" presStyleLbl="node1" presStyleIdx="0" presStyleCnt="11">
        <dgm:presLayoutVars>
          <dgm:chMax val="0"/>
          <dgm:bulletEnabled val="1"/>
        </dgm:presLayoutVars>
      </dgm:prSet>
      <dgm:spPr/>
    </dgm:pt>
    <dgm:pt modelId="{CC5A6EC4-5178-41BF-8D2A-3442696C6192}" type="pres">
      <dgm:prSet presAssocID="{8AF44F29-1F83-46C9-AFDF-C3B85D1A1C73}" presName="spacer" presStyleCnt="0"/>
      <dgm:spPr/>
    </dgm:pt>
    <dgm:pt modelId="{90793051-5C9C-4292-A3E2-4BAF568E8AF4}" type="pres">
      <dgm:prSet presAssocID="{033005E3-7101-4D31-B4F7-525F0AC34CC9}" presName="parentText" presStyleLbl="node1" presStyleIdx="1" presStyleCnt="11">
        <dgm:presLayoutVars>
          <dgm:chMax val="0"/>
          <dgm:bulletEnabled val="1"/>
        </dgm:presLayoutVars>
      </dgm:prSet>
      <dgm:spPr/>
    </dgm:pt>
    <dgm:pt modelId="{E287740E-A708-4C67-AA56-FD892C0702F5}" type="pres">
      <dgm:prSet presAssocID="{6F4CCFC2-BE46-435A-B8C8-A1643AF0E8B7}" presName="spacer" presStyleCnt="0"/>
      <dgm:spPr/>
    </dgm:pt>
    <dgm:pt modelId="{64040BE2-868E-4B44-9BE8-D45B79C27DE7}" type="pres">
      <dgm:prSet presAssocID="{0C456DCE-EDC8-4AE7-9FFC-AD1F70054724}" presName="parentText" presStyleLbl="node1" presStyleIdx="2" presStyleCnt="11">
        <dgm:presLayoutVars>
          <dgm:chMax val="0"/>
          <dgm:bulletEnabled val="1"/>
        </dgm:presLayoutVars>
      </dgm:prSet>
      <dgm:spPr/>
    </dgm:pt>
    <dgm:pt modelId="{38C9B0D0-9AE6-4E7C-9DCE-21C02521C63D}" type="pres">
      <dgm:prSet presAssocID="{61A748A7-0278-4ED2-A4C5-EBF29DBEB384}" presName="spacer" presStyleCnt="0"/>
      <dgm:spPr/>
    </dgm:pt>
    <dgm:pt modelId="{EF3F7DCF-97DC-4E20-8E73-04294F03117E}" type="pres">
      <dgm:prSet presAssocID="{F5010B0E-197A-4447-80ED-CE368143BCF2}" presName="parentText" presStyleLbl="node1" presStyleIdx="3" presStyleCnt="11">
        <dgm:presLayoutVars>
          <dgm:chMax val="0"/>
          <dgm:bulletEnabled val="1"/>
        </dgm:presLayoutVars>
      </dgm:prSet>
      <dgm:spPr/>
    </dgm:pt>
    <dgm:pt modelId="{F58E044B-D305-4DD5-B76D-0BB1ACA92406}" type="pres">
      <dgm:prSet presAssocID="{672D9ABA-C88F-4143-BA77-0C5CEE3A93FE}" presName="spacer" presStyleCnt="0"/>
      <dgm:spPr/>
    </dgm:pt>
    <dgm:pt modelId="{F272D728-B63F-42C6-9652-5A5FA85820C7}" type="pres">
      <dgm:prSet presAssocID="{5F3EDC3D-B458-4000-B5CB-2C63108A816E}" presName="parentText" presStyleLbl="node1" presStyleIdx="4" presStyleCnt="11">
        <dgm:presLayoutVars>
          <dgm:chMax val="0"/>
          <dgm:bulletEnabled val="1"/>
        </dgm:presLayoutVars>
      </dgm:prSet>
      <dgm:spPr/>
    </dgm:pt>
    <dgm:pt modelId="{3CFC727D-060C-40C4-BB83-9618C56FE486}" type="pres">
      <dgm:prSet presAssocID="{7F4E8202-B319-476F-98EB-37D7A303BA55}" presName="spacer" presStyleCnt="0"/>
      <dgm:spPr/>
    </dgm:pt>
    <dgm:pt modelId="{49124F48-BE94-4C51-BD4C-81F3AC78CF17}" type="pres">
      <dgm:prSet presAssocID="{51A08BF8-F7B6-41C4-9A70-E292D798A4DD}" presName="parentText" presStyleLbl="node1" presStyleIdx="5" presStyleCnt="11">
        <dgm:presLayoutVars>
          <dgm:chMax val="0"/>
          <dgm:bulletEnabled val="1"/>
        </dgm:presLayoutVars>
      </dgm:prSet>
      <dgm:spPr/>
    </dgm:pt>
    <dgm:pt modelId="{C0B39CE4-F4D4-4E08-80AE-44B9F870C172}" type="pres">
      <dgm:prSet presAssocID="{95DD9115-E66D-44F3-B06D-276866966D60}" presName="spacer" presStyleCnt="0"/>
      <dgm:spPr/>
    </dgm:pt>
    <dgm:pt modelId="{9E88D65F-14E8-42D1-8481-92BA1F59D553}" type="pres">
      <dgm:prSet presAssocID="{6C57986C-EDF0-4B9F-B069-DAA3009C6D23}" presName="parentText" presStyleLbl="node1" presStyleIdx="6" presStyleCnt="11">
        <dgm:presLayoutVars>
          <dgm:chMax val="0"/>
          <dgm:bulletEnabled val="1"/>
        </dgm:presLayoutVars>
      </dgm:prSet>
      <dgm:spPr/>
    </dgm:pt>
    <dgm:pt modelId="{DC610EE9-8F31-4172-8442-C8FA831F0AC6}" type="pres">
      <dgm:prSet presAssocID="{6BCB3CC8-D795-477C-BF67-6B2BEEBAE370}" presName="spacer" presStyleCnt="0"/>
      <dgm:spPr/>
    </dgm:pt>
    <dgm:pt modelId="{CB013D58-1720-4AE8-9ED0-9CD28ED78A1B}" type="pres">
      <dgm:prSet presAssocID="{64D09F66-7A33-4EFA-87AC-2C325C7B5855}" presName="parentText" presStyleLbl="node1" presStyleIdx="7" presStyleCnt="11">
        <dgm:presLayoutVars>
          <dgm:chMax val="0"/>
          <dgm:bulletEnabled val="1"/>
        </dgm:presLayoutVars>
      </dgm:prSet>
      <dgm:spPr/>
    </dgm:pt>
    <dgm:pt modelId="{B1EEB74F-F421-468D-86F8-BAE97E16711E}" type="pres">
      <dgm:prSet presAssocID="{9FB1A61E-E7AF-4D38-9C88-618A62BD6962}" presName="spacer" presStyleCnt="0"/>
      <dgm:spPr/>
    </dgm:pt>
    <dgm:pt modelId="{893DCD57-5BBD-4D61-A80E-352E04FB32B1}" type="pres">
      <dgm:prSet presAssocID="{F7973F27-396F-4602-9385-81126AA0A31B}" presName="parentText" presStyleLbl="node1" presStyleIdx="8" presStyleCnt="11">
        <dgm:presLayoutVars>
          <dgm:chMax val="0"/>
          <dgm:bulletEnabled val="1"/>
        </dgm:presLayoutVars>
      </dgm:prSet>
      <dgm:spPr/>
    </dgm:pt>
    <dgm:pt modelId="{1ECAED28-4F7B-48E3-9059-8B201D7D0F56}" type="pres">
      <dgm:prSet presAssocID="{56C47DC6-10AB-4D2E-844A-2B5F9D1FD7FE}" presName="spacer" presStyleCnt="0"/>
      <dgm:spPr/>
    </dgm:pt>
    <dgm:pt modelId="{E49C91C7-21E5-4A6D-9FC3-65CD7F8B2840}" type="pres">
      <dgm:prSet presAssocID="{C0109C2F-D4FC-4748-A675-809A4B935B0B}" presName="parentText" presStyleLbl="node1" presStyleIdx="9" presStyleCnt="11">
        <dgm:presLayoutVars>
          <dgm:chMax val="0"/>
          <dgm:bulletEnabled val="1"/>
        </dgm:presLayoutVars>
      </dgm:prSet>
      <dgm:spPr/>
    </dgm:pt>
    <dgm:pt modelId="{C223EA39-A8E0-472F-A6B9-A51B320276EE}" type="pres">
      <dgm:prSet presAssocID="{1E3CF320-82B3-4BBF-8C38-A473CA21D07A}" presName="spacer" presStyleCnt="0"/>
      <dgm:spPr/>
    </dgm:pt>
    <dgm:pt modelId="{B5762872-5DCD-4E8A-83E3-C2EB1755B5B3}" type="pres">
      <dgm:prSet presAssocID="{88D54F13-0DC2-4867-825A-BBFC2AF308DE}" presName="parentText" presStyleLbl="node1" presStyleIdx="10" presStyleCnt="11">
        <dgm:presLayoutVars>
          <dgm:chMax val="0"/>
          <dgm:bulletEnabled val="1"/>
        </dgm:presLayoutVars>
      </dgm:prSet>
      <dgm:spPr/>
    </dgm:pt>
  </dgm:ptLst>
  <dgm:cxnLst>
    <dgm:cxn modelId="{842CA611-6DBF-406F-A915-D2C804767E9C}" srcId="{CEC32337-5DA9-4540-B625-26C0A8B71667}" destId="{0C456DCE-EDC8-4AE7-9FFC-AD1F70054724}" srcOrd="2" destOrd="0" parTransId="{7A450BEC-3BCB-4BF1-829B-EBEA13524BB5}" sibTransId="{61A748A7-0278-4ED2-A4C5-EBF29DBEB384}"/>
    <dgm:cxn modelId="{4D13F511-AA5F-4894-AEBD-9C21450B9BED}" type="presOf" srcId="{64D09F66-7A33-4EFA-87AC-2C325C7B5855}" destId="{CB013D58-1720-4AE8-9ED0-9CD28ED78A1B}" srcOrd="0" destOrd="0" presId="urn:microsoft.com/office/officeart/2005/8/layout/vList2"/>
    <dgm:cxn modelId="{0F398B22-3AA6-4F26-8BFF-D81D0FBE1EBF}" type="presOf" srcId="{88D54F13-0DC2-4867-825A-BBFC2AF308DE}" destId="{B5762872-5DCD-4E8A-83E3-C2EB1755B5B3}" srcOrd="0" destOrd="0" presId="urn:microsoft.com/office/officeart/2005/8/layout/vList2"/>
    <dgm:cxn modelId="{158A3328-4B98-47A7-968D-5BE4DE443F18}" type="presOf" srcId="{5F3EDC3D-B458-4000-B5CB-2C63108A816E}" destId="{F272D728-B63F-42C6-9652-5A5FA85820C7}" srcOrd="0" destOrd="0" presId="urn:microsoft.com/office/officeart/2005/8/layout/vList2"/>
    <dgm:cxn modelId="{B969D32F-DFE3-444A-AD82-BC8BC3FE2528}" type="presOf" srcId="{F5010B0E-197A-4447-80ED-CE368143BCF2}" destId="{EF3F7DCF-97DC-4E20-8E73-04294F03117E}" srcOrd="0" destOrd="0" presId="urn:microsoft.com/office/officeart/2005/8/layout/vList2"/>
    <dgm:cxn modelId="{C72B5A37-7BB4-4B05-9E13-DA79B2367E94}" type="presOf" srcId="{F7973F27-396F-4602-9385-81126AA0A31B}" destId="{893DCD57-5BBD-4D61-A80E-352E04FB32B1}" srcOrd="0" destOrd="0" presId="urn:microsoft.com/office/officeart/2005/8/layout/vList2"/>
    <dgm:cxn modelId="{57290B3D-F2AE-4054-835B-0DC221CE78C4}" srcId="{CEC32337-5DA9-4540-B625-26C0A8B71667}" destId="{5F3EDC3D-B458-4000-B5CB-2C63108A816E}" srcOrd="4" destOrd="0" parTransId="{7FEF9EB0-06B2-408D-B4E8-B292B02FA6E8}" sibTransId="{7F4E8202-B319-476F-98EB-37D7A303BA55}"/>
    <dgm:cxn modelId="{C2C10761-C3A5-4639-B2E9-E27C59474A6F}" srcId="{CEC32337-5DA9-4540-B625-26C0A8B71667}" destId="{6C57986C-EDF0-4B9F-B069-DAA3009C6D23}" srcOrd="6" destOrd="0" parTransId="{E46D67B8-6A0C-484B-B4F3-A25F50FD708F}" sibTransId="{6BCB3CC8-D795-477C-BF67-6B2BEEBAE370}"/>
    <dgm:cxn modelId="{C3595F48-7D06-4D4A-B988-CD648528B29E}" srcId="{CEC32337-5DA9-4540-B625-26C0A8B71667}" destId="{C0109C2F-D4FC-4748-A675-809A4B935B0B}" srcOrd="9" destOrd="0" parTransId="{457106A6-62B9-496A-908F-1AC1EAF4E354}" sibTransId="{1E3CF320-82B3-4BBF-8C38-A473CA21D07A}"/>
    <dgm:cxn modelId="{1267B64A-62E6-4FDB-94B1-D50796265B37}" type="presOf" srcId="{19D29A09-905A-488D-8AB6-D80588DACB3D}" destId="{1E9AA715-4125-4222-B159-1A6713AE94AC}" srcOrd="0" destOrd="0" presId="urn:microsoft.com/office/officeart/2005/8/layout/vList2"/>
    <dgm:cxn modelId="{97A4D24A-C48F-448A-A8A0-A909FE100382}" type="presOf" srcId="{6C57986C-EDF0-4B9F-B069-DAA3009C6D23}" destId="{9E88D65F-14E8-42D1-8481-92BA1F59D553}" srcOrd="0" destOrd="0" presId="urn:microsoft.com/office/officeart/2005/8/layout/vList2"/>
    <dgm:cxn modelId="{57EBD14E-3777-4912-8665-BC89531B7841}" type="presOf" srcId="{0C456DCE-EDC8-4AE7-9FFC-AD1F70054724}" destId="{64040BE2-868E-4B44-9BE8-D45B79C27DE7}" srcOrd="0" destOrd="0" presId="urn:microsoft.com/office/officeart/2005/8/layout/vList2"/>
    <dgm:cxn modelId="{DF15D66E-8294-482C-8F9A-4A31718504C0}" srcId="{CEC32337-5DA9-4540-B625-26C0A8B71667}" destId="{19D29A09-905A-488D-8AB6-D80588DACB3D}" srcOrd="0" destOrd="0" parTransId="{5499CA71-9DA0-4E19-813D-5CDFE68587CA}" sibTransId="{8AF44F29-1F83-46C9-AFDF-C3B85D1A1C73}"/>
    <dgm:cxn modelId="{59B8F274-BF53-49DC-A59E-5E7728688C9B}" type="presOf" srcId="{033005E3-7101-4D31-B4F7-525F0AC34CC9}" destId="{90793051-5C9C-4292-A3E2-4BAF568E8AF4}" srcOrd="0" destOrd="0" presId="urn:microsoft.com/office/officeart/2005/8/layout/vList2"/>
    <dgm:cxn modelId="{C48C457E-E663-46AD-97CF-3B12E0C39E79}" type="presOf" srcId="{CEC32337-5DA9-4540-B625-26C0A8B71667}" destId="{159497D4-20E0-4889-9C0E-16ADA4FFA1D5}" srcOrd="0" destOrd="0" presId="urn:microsoft.com/office/officeart/2005/8/layout/vList2"/>
    <dgm:cxn modelId="{7C231F9B-F7D5-4415-A232-C68CDF86838E}" srcId="{CEC32337-5DA9-4540-B625-26C0A8B71667}" destId="{F5010B0E-197A-4447-80ED-CE368143BCF2}" srcOrd="3" destOrd="0" parTransId="{A19B36B5-6064-402D-92D0-8A0716983EEE}" sibTransId="{672D9ABA-C88F-4143-BA77-0C5CEE3A93FE}"/>
    <dgm:cxn modelId="{36B242B2-47A7-495B-A943-774B2275F72E}" srcId="{CEC32337-5DA9-4540-B625-26C0A8B71667}" destId="{64D09F66-7A33-4EFA-87AC-2C325C7B5855}" srcOrd="7" destOrd="0" parTransId="{4EF4CAC4-CA5A-4856-A8B3-9B8541D1361E}" sibTransId="{9FB1A61E-E7AF-4D38-9C88-618A62BD6962}"/>
    <dgm:cxn modelId="{2BBF0EBE-D523-4B48-BB18-DC9F2D581D33}" type="presOf" srcId="{C0109C2F-D4FC-4748-A675-809A4B935B0B}" destId="{E49C91C7-21E5-4A6D-9FC3-65CD7F8B2840}" srcOrd="0" destOrd="0" presId="urn:microsoft.com/office/officeart/2005/8/layout/vList2"/>
    <dgm:cxn modelId="{DA1E91CB-746E-4C53-B33D-25EB4803807C}" srcId="{CEC32337-5DA9-4540-B625-26C0A8B71667}" destId="{88D54F13-0DC2-4867-825A-BBFC2AF308DE}" srcOrd="10" destOrd="0" parTransId="{D8A0A135-514A-4D46-B479-EDFB2B3463E2}" sibTransId="{29BFE8B3-A735-402E-B76A-DAA9CFB64CDF}"/>
    <dgm:cxn modelId="{5BE34ED6-1EF4-4612-92DD-61F1D6AC705B}" type="presOf" srcId="{51A08BF8-F7B6-41C4-9A70-E292D798A4DD}" destId="{49124F48-BE94-4C51-BD4C-81F3AC78CF17}" srcOrd="0" destOrd="0" presId="urn:microsoft.com/office/officeart/2005/8/layout/vList2"/>
    <dgm:cxn modelId="{523F55DC-2907-4229-B03B-0B83555FD7EF}" srcId="{CEC32337-5DA9-4540-B625-26C0A8B71667}" destId="{F7973F27-396F-4602-9385-81126AA0A31B}" srcOrd="8" destOrd="0" parTransId="{E94D2A6F-AC30-4302-AC83-767739C1A224}" sibTransId="{56C47DC6-10AB-4D2E-844A-2B5F9D1FD7FE}"/>
    <dgm:cxn modelId="{44F2D6FA-7661-4A5C-9B64-E0AE4DE96E61}" srcId="{CEC32337-5DA9-4540-B625-26C0A8B71667}" destId="{033005E3-7101-4D31-B4F7-525F0AC34CC9}" srcOrd="1" destOrd="0" parTransId="{B172BCA0-57FA-474B-87A6-6625CFB174AE}" sibTransId="{6F4CCFC2-BE46-435A-B8C8-A1643AF0E8B7}"/>
    <dgm:cxn modelId="{08CEBCFD-8D15-4DC6-AED2-04D86C469318}" srcId="{CEC32337-5DA9-4540-B625-26C0A8B71667}" destId="{51A08BF8-F7B6-41C4-9A70-E292D798A4DD}" srcOrd="5" destOrd="0" parTransId="{64737553-7DAF-4E9A-AC28-F586B23A6232}" sibTransId="{95DD9115-E66D-44F3-B06D-276866966D60}"/>
    <dgm:cxn modelId="{53521DCC-B6FB-4AF8-9464-64580E899AC7}" type="presParOf" srcId="{159497D4-20E0-4889-9C0E-16ADA4FFA1D5}" destId="{1E9AA715-4125-4222-B159-1A6713AE94AC}" srcOrd="0" destOrd="0" presId="urn:microsoft.com/office/officeart/2005/8/layout/vList2"/>
    <dgm:cxn modelId="{E7D20044-55D8-424C-9FE3-E9A77485C020}" type="presParOf" srcId="{159497D4-20E0-4889-9C0E-16ADA4FFA1D5}" destId="{CC5A6EC4-5178-41BF-8D2A-3442696C6192}" srcOrd="1" destOrd="0" presId="urn:microsoft.com/office/officeart/2005/8/layout/vList2"/>
    <dgm:cxn modelId="{13216820-44AA-4A1F-BF9C-5D3AFEF7ADA0}" type="presParOf" srcId="{159497D4-20E0-4889-9C0E-16ADA4FFA1D5}" destId="{90793051-5C9C-4292-A3E2-4BAF568E8AF4}" srcOrd="2" destOrd="0" presId="urn:microsoft.com/office/officeart/2005/8/layout/vList2"/>
    <dgm:cxn modelId="{B0BC2BE6-693E-45FB-A782-A4E8CC20A3BB}" type="presParOf" srcId="{159497D4-20E0-4889-9C0E-16ADA4FFA1D5}" destId="{E287740E-A708-4C67-AA56-FD892C0702F5}" srcOrd="3" destOrd="0" presId="urn:microsoft.com/office/officeart/2005/8/layout/vList2"/>
    <dgm:cxn modelId="{587D1355-6670-4DA8-B78A-86AF148F60CF}" type="presParOf" srcId="{159497D4-20E0-4889-9C0E-16ADA4FFA1D5}" destId="{64040BE2-868E-4B44-9BE8-D45B79C27DE7}" srcOrd="4" destOrd="0" presId="urn:microsoft.com/office/officeart/2005/8/layout/vList2"/>
    <dgm:cxn modelId="{AA9FDFCA-76D4-4749-90B5-A78B51D858D8}" type="presParOf" srcId="{159497D4-20E0-4889-9C0E-16ADA4FFA1D5}" destId="{38C9B0D0-9AE6-4E7C-9DCE-21C02521C63D}" srcOrd="5" destOrd="0" presId="urn:microsoft.com/office/officeart/2005/8/layout/vList2"/>
    <dgm:cxn modelId="{BB78C3C9-8CFB-4894-A56F-65BE3DE0630A}" type="presParOf" srcId="{159497D4-20E0-4889-9C0E-16ADA4FFA1D5}" destId="{EF3F7DCF-97DC-4E20-8E73-04294F03117E}" srcOrd="6" destOrd="0" presId="urn:microsoft.com/office/officeart/2005/8/layout/vList2"/>
    <dgm:cxn modelId="{9A01E93B-4416-4827-A26E-E662133E5C36}" type="presParOf" srcId="{159497D4-20E0-4889-9C0E-16ADA4FFA1D5}" destId="{F58E044B-D305-4DD5-B76D-0BB1ACA92406}" srcOrd="7" destOrd="0" presId="urn:microsoft.com/office/officeart/2005/8/layout/vList2"/>
    <dgm:cxn modelId="{77BDC082-F49F-49A7-A49A-39A004826C65}" type="presParOf" srcId="{159497D4-20E0-4889-9C0E-16ADA4FFA1D5}" destId="{F272D728-B63F-42C6-9652-5A5FA85820C7}" srcOrd="8" destOrd="0" presId="urn:microsoft.com/office/officeart/2005/8/layout/vList2"/>
    <dgm:cxn modelId="{83277DC6-C941-4A53-8C4F-A98EB76C59E8}" type="presParOf" srcId="{159497D4-20E0-4889-9C0E-16ADA4FFA1D5}" destId="{3CFC727D-060C-40C4-BB83-9618C56FE486}" srcOrd="9" destOrd="0" presId="urn:microsoft.com/office/officeart/2005/8/layout/vList2"/>
    <dgm:cxn modelId="{718B1B77-23BE-4536-97A8-EA61FA62962E}" type="presParOf" srcId="{159497D4-20E0-4889-9C0E-16ADA4FFA1D5}" destId="{49124F48-BE94-4C51-BD4C-81F3AC78CF17}" srcOrd="10" destOrd="0" presId="urn:microsoft.com/office/officeart/2005/8/layout/vList2"/>
    <dgm:cxn modelId="{1A8121AF-190E-4A56-83A8-3912FAFFBAF7}" type="presParOf" srcId="{159497D4-20E0-4889-9C0E-16ADA4FFA1D5}" destId="{C0B39CE4-F4D4-4E08-80AE-44B9F870C172}" srcOrd="11" destOrd="0" presId="urn:microsoft.com/office/officeart/2005/8/layout/vList2"/>
    <dgm:cxn modelId="{68B9BF0B-599E-4B4E-9DD1-D5DA3BBED4C6}" type="presParOf" srcId="{159497D4-20E0-4889-9C0E-16ADA4FFA1D5}" destId="{9E88D65F-14E8-42D1-8481-92BA1F59D553}" srcOrd="12" destOrd="0" presId="urn:microsoft.com/office/officeart/2005/8/layout/vList2"/>
    <dgm:cxn modelId="{242F8CF1-328D-4FE0-BEAE-33C0CB28AEEE}" type="presParOf" srcId="{159497D4-20E0-4889-9C0E-16ADA4FFA1D5}" destId="{DC610EE9-8F31-4172-8442-C8FA831F0AC6}" srcOrd="13" destOrd="0" presId="urn:microsoft.com/office/officeart/2005/8/layout/vList2"/>
    <dgm:cxn modelId="{D683127F-4C19-4817-A030-BC41B56C69E6}" type="presParOf" srcId="{159497D4-20E0-4889-9C0E-16ADA4FFA1D5}" destId="{CB013D58-1720-4AE8-9ED0-9CD28ED78A1B}" srcOrd="14" destOrd="0" presId="urn:microsoft.com/office/officeart/2005/8/layout/vList2"/>
    <dgm:cxn modelId="{F67E968E-5230-46B9-A24F-2FC7E5429527}" type="presParOf" srcId="{159497D4-20E0-4889-9C0E-16ADA4FFA1D5}" destId="{B1EEB74F-F421-468D-86F8-BAE97E16711E}" srcOrd="15" destOrd="0" presId="urn:microsoft.com/office/officeart/2005/8/layout/vList2"/>
    <dgm:cxn modelId="{C2831809-3F34-4AAD-B522-EE74127AB637}" type="presParOf" srcId="{159497D4-20E0-4889-9C0E-16ADA4FFA1D5}" destId="{893DCD57-5BBD-4D61-A80E-352E04FB32B1}" srcOrd="16" destOrd="0" presId="urn:microsoft.com/office/officeart/2005/8/layout/vList2"/>
    <dgm:cxn modelId="{8E56D162-CE0A-42BC-BE48-C872954E97A8}" type="presParOf" srcId="{159497D4-20E0-4889-9C0E-16ADA4FFA1D5}" destId="{1ECAED28-4F7B-48E3-9059-8B201D7D0F56}" srcOrd="17" destOrd="0" presId="urn:microsoft.com/office/officeart/2005/8/layout/vList2"/>
    <dgm:cxn modelId="{D0C53885-F5AC-4E01-8F88-8875E023E551}" type="presParOf" srcId="{159497D4-20E0-4889-9C0E-16ADA4FFA1D5}" destId="{E49C91C7-21E5-4A6D-9FC3-65CD7F8B2840}" srcOrd="18" destOrd="0" presId="urn:microsoft.com/office/officeart/2005/8/layout/vList2"/>
    <dgm:cxn modelId="{469513CD-8B0E-41F3-8439-2810ABFB4CD9}" type="presParOf" srcId="{159497D4-20E0-4889-9C0E-16ADA4FFA1D5}" destId="{C223EA39-A8E0-472F-A6B9-A51B320276EE}" srcOrd="19" destOrd="0" presId="urn:microsoft.com/office/officeart/2005/8/layout/vList2"/>
    <dgm:cxn modelId="{BABE80D3-7278-4281-9752-B81BBC5BCFF6}" type="presParOf" srcId="{159497D4-20E0-4889-9C0E-16ADA4FFA1D5}" destId="{B5762872-5DCD-4E8A-83E3-C2EB1755B5B3}" srcOrd="2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E0ABE6-29BC-4ED7-9089-2D351BC97D05}">
      <dsp:nvSpPr>
        <dsp:cNvPr id="0" name=""/>
        <dsp:cNvSpPr/>
      </dsp:nvSpPr>
      <dsp:spPr>
        <a:xfrm>
          <a:off x="0" y="1373"/>
          <a:ext cx="6730276" cy="3559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Aptos" panose="020B0004020202020204" pitchFamily="34" charset="0"/>
            </a:rPr>
            <a:t>Introduction – NEMO</a:t>
          </a:r>
        </a:p>
      </dsp:txBody>
      <dsp:txXfrm>
        <a:off x="17375" y="18748"/>
        <a:ext cx="6695526" cy="321185"/>
      </dsp:txXfrm>
    </dsp:sp>
    <dsp:sp modelId="{33D7A446-36D0-4AFB-AEEE-0729FD9BE048}">
      <dsp:nvSpPr>
        <dsp:cNvPr id="0" name=""/>
        <dsp:cNvSpPr/>
      </dsp:nvSpPr>
      <dsp:spPr>
        <a:xfrm>
          <a:off x="0" y="370584"/>
          <a:ext cx="6730276" cy="3559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latin typeface="Aptos" panose="020B0004020202020204" pitchFamily="34" charset="0"/>
            </a:rPr>
            <a:t>Introduction to Disaster Management System of St Lucia</a:t>
          </a:r>
        </a:p>
      </dsp:txBody>
      <dsp:txXfrm>
        <a:off x="17375" y="387959"/>
        <a:ext cx="6695526" cy="321185"/>
      </dsp:txXfrm>
    </dsp:sp>
    <dsp:sp modelId="{9F0205D7-9FB7-4469-8259-207962B96934}">
      <dsp:nvSpPr>
        <dsp:cNvPr id="0" name=""/>
        <dsp:cNvSpPr/>
      </dsp:nvSpPr>
      <dsp:spPr>
        <a:xfrm>
          <a:off x="0" y="739795"/>
          <a:ext cx="6730276" cy="3559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latin typeface="Aptos" panose="020B0004020202020204" pitchFamily="34" charset="0"/>
            </a:rPr>
            <a:t>NEMO Documents and Procedures</a:t>
          </a:r>
        </a:p>
      </dsp:txBody>
      <dsp:txXfrm>
        <a:off x="17375" y="757170"/>
        <a:ext cx="6695526" cy="321185"/>
      </dsp:txXfrm>
    </dsp:sp>
    <dsp:sp modelId="{80BC3850-5B28-45E9-9C69-F34CAA02CACC}">
      <dsp:nvSpPr>
        <dsp:cNvPr id="0" name=""/>
        <dsp:cNvSpPr/>
      </dsp:nvSpPr>
      <dsp:spPr>
        <a:xfrm>
          <a:off x="0" y="1109006"/>
          <a:ext cx="6730276" cy="3559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latin typeface="Aptos" panose="020B0004020202020204" pitchFamily="34" charset="0"/>
            </a:rPr>
            <a:t>SLHTA Crisis response Protocols</a:t>
          </a:r>
        </a:p>
      </dsp:txBody>
      <dsp:txXfrm>
        <a:off x="17375" y="1126381"/>
        <a:ext cx="6695526" cy="321185"/>
      </dsp:txXfrm>
    </dsp:sp>
    <dsp:sp modelId="{F1921054-0041-49BB-ABDF-026F35F31189}">
      <dsp:nvSpPr>
        <dsp:cNvPr id="0" name=""/>
        <dsp:cNvSpPr/>
      </dsp:nvSpPr>
      <dsp:spPr>
        <a:xfrm>
          <a:off x="0" y="1478217"/>
          <a:ext cx="6730276" cy="3559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latin typeface="Aptos" panose="020B0004020202020204" pitchFamily="34" charset="0"/>
            </a:rPr>
            <a:t>Disaster preparedness</a:t>
          </a:r>
        </a:p>
      </dsp:txBody>
      <dsp:txXfrm>
        <a:off x="17375" y="1495592"/>
        <a:ext cx="6695526" cy="321185"/>
      </dsp:txXfrm>
    </dsp:sp>
    <dsp:sp modelId="{66062F97-71E8-4BCC-BC4E-5CEB40963D82}">
      <dsp:nvSpPr>
        <dsp:cNvPr id="0" name=""/>
        <dsp:cNvSpPr/>
      </dsp:nvSpPr>
      <dsp:spPr>
        <a:xfrm>
          <a:off x="0" y="1847428"/>
          <a:ext cx="6730276" cy="3559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latin typeface="Aptos" panose="020B0004020202020204" pitchFamily="34" charset="0"/>
            </a:rPr>
            <a:t>Health and Wellness Contact numbers</a:t>
          </a:r>
        </a:p>
      </dsp:txBody>
      <dsp:txXfrm>
        <a:off x="17375" y="1864803"/>
        <a:ext cx="6695526" cy="321185"/>
      </dsp:txXfrm>
    </dsp:sp>
    <dsp:sp modelId="{83D7610E-DB70-4BF0-8D23-686F768573F0}">
      <dsp:nvSpPr>
        <dsp:cNvPr id="0" name=""/>
        <dsp:cNvSpPr/>
      </dsp:nvSpPr>
      <dsp:spPr>
        <a:xfrm>
          <a:off x="0" y="2216638"/>
          <a:ext cx="6730276" cy="3559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latin typeface="Aptos" panose="020B0004020202020204" pitchFamily="34" charset="0"/>
            </a:rPr>
            <a:t>Emergency Shelters by District</a:t>
          </a:r>
        </a:p>
      </dsp:txBody>
      <dsp:txXfrm>
        <a:off x="17375" y="2234013"/>
        <a:ext cx="6695526" cy="321185"/>
      </dsp:txXfrm>
    </dsp:sp>
    <dsp:sp modelId="{30B26FE5-DB29-4721-8843-B715037F9C92}">
      <dsp:nvSpPr>
        <dsp:cNvPr id="0" name=""/>
        <dsp:cNvSpPr/>
      </dsp:nvSpPr>
      <dsp:spPr>
        <a:xfrm>
          <a:off x="0" y="2585849"/>
          <a:ext cx="6730276" cy="3559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latin typeface="Aptos" panose="020B0004020202020204" pitchFamily="34" charset="0"/>
            </a:rPr>
            <a:t>Emergency contact information</a:t>
          </a:r>
        </a:p>
      </dsp:txBody>
      <dsp:txXfrm>
        <a:off x="17375" y="2603224"/>
        <a:ext cx="6695526" cy="321185"/>
      </dsp:txXfrm>
    </dsp:sp>
    <dsp:sp modelId="{70CF6854-7D18-44A4-91C2-DCDA32F159A7}">
      <dsp:nvSpPr>
        <dsp:cNvPr id="0" name=""/>
        <dsp:cNvSpPr/>
      </dsp:nvSpPr>
      <dsp:spPr>
        <a:xfrm>
          <a:off x="0" y="2955060"/>
          <a:ext cx="6730276" cy="3559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latin typeface="Aptos" panose="020B0004020202020204" pitchFamily="34" charset="0"/>
            </a:rPr>
            <a:t>Disaster Committee Contacts per Community</a:t>
          </a:r>
        </a:p>
      </dsp:txBody>
      <dsp:txXfrm>
        <a:off x="17375" y="2972435"/>
        <a:ext cx="6695526" cy="321185"/>
      </dsp:txXfrm>
    </dsp:sp>
    <dsp:sp modelId="{A6822267-9C02-4826-A8D9-F43D1C9D05ED}">
      <dsp:nvSpPr>
        <dsp:cNvPr id="0" name=""/>
        <dsp:cNvSpPr/>
      </dsp:nvSpPr>
      <dsp:spPr>
        <a:xfrm>
          <a:off x="0" y="3324271"/>
          <a:ext cx="6730276" cy="3559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latin typeface="Aptos" panose="020B0004020202020204" pitchFamily="34" charset="0"/>
            </a:rPr>
            <a:t>Embassy Contact details</a:t>
          </a:r>
        </a:p>
      </dsp:txBody>
      <dsp:txXfrm>
        <a:off x="17375" y="3341646"/>
        <a:ext cx="6695526" cy="321185"/>
      </dsp:txXfrm>
    </dsp:sp>
    <dsp:sp modelId="{A6112EC7-9315-4E35-96B8-3B071360549E}">
      <dsp:nvSpPr>
        <dsp:cNvPr id="0" name=""/>
        <dsp:cNvSpPr/>
      </dsp:nvSpPr>
      <dsp:spPr>
        <a:xfrm>
          <a:off x="0" y="3693482"/>
          <a:ext cx="6730276" cy="3559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latin typeface="Aptos" panose="020B0004020202020204" pitchFamily="34" charset="0"/>
            </a:rPr>
            <a:t>Honorary Consuls contact information</a:t>
          </a:r>
        </a:p>
      </dsp:txBody>
      <dsp:txXfrm>
        <a:off x="17375" y="3710857"/>
        <a:ext cx="6695526" cy="3211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B008C3-4341-42B6-B13B-39C8EB72AEAE}">
      <dsp:nvSpPr>
        <dsp:cNvPr id="0" name=""/>
        <dsp:cNvSpPr/>
      </dsp:nvSpPr>
      <dsp:spPr>
        <a:xfrm>
          <a:off x="293174" y="1013"/>
          <a:ext cx="3114435" cy="186866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ptos" panose="020B0004020202020204" pitchFamily="34" charset="0"/>
            </a:rPr>
            <a:t>The role of the National Emergency Management Organization [NEMO] is to develop, test and implement adequate measures to protect the population of Saint Lucia from the physical, social, environmental and economic effects of both natural and man-made disasters.  </a:t>
          </a:r>
          <a:br>
            <a:rPr lang="en-US" sz="1400" kern="1200" dirty="0">
              <a:latin typeface="Aptos" panose="020B0004020202020204" pitchFamily="34" charset="0"/>
            </a:rPr>
          </a:br>
          <a:endParaRPr lang="en-US" sz="1400" kern="1200" dirty="0">
            <a:latin typeface="Aptos" panose="020B0004020202020204" pitchFamily="34" charset="0"/>
          </a:endParaRPr>
        </a:p>
      </dsp:txBody>
      <dsp:txXfrm>
        <a:off x="293174" y="1013"/>
        <a:ext cx="3114435" cy="1868661"/>
      </dsp:txXfrm>
    </dsp:sp>
    <dsp:sp modelId="{8C0F1A9D-2832-4F53-B60E-F9F0642DE724}">
      <dsp:nvSpPr>
        <dsp:cNvPr id="0" name=""/>
        <dsp:cNvSpPr/>
      </dsp:nvSpPr>
      <dsp:spPr>
        <a:xfrm>
          <a:off x="3719053" y="1013"/>
          <a:ext cx="3114435" cy="186866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ptos" panose="020B0004020202020204" pitchFamily="34" charset="0"/>
            </a:rPr>
            <a:t>Its responsibility is to ensure the efficient functioning of preparedness, prevention, mitigation and response actions.</a:t>
          </a:r>
        </a:p>
      </dsp:txBody>
      <dsp:txXfrm>
        <a:off x="3719053" y="1013"/>
        <a:ext cx="3114435" cy="1868661"/>
      </dsp:txXfrm>
    </dsp:sp>
    <dsp:sp modelId="{56DB0EA8-9CA7-49D1-901A-45486DD545EA}">
      <dsp:nvSpPr>
        <dsp:cNvPr id="0" name=""/>
        <dsp:cNvSpPr/>
      </dsp:nvSpPr>
      <dsp:spPr>
        <a:xfrm>
          <a:off x="293174" y="2181117"/>
          <a:ext cx="3114435" cy="186866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ptos" panose="020B0004020202020204" pitchFamily="34" charset="0"/>
            </a:rPr>
            <a:t>Ms Kenisha Jeffrey-</a:t>
          </a:r>
          <a:r>
            <a:rPr lang="en-US" sz="1400" kern="1200" dirty="0" err="1">
              <a:latin typeface="Aptos" panose="020B0004020202020204" pitchFamily="34" charset="0"/>
            </a:rPr>
            <a:t>Isembert</a:t>
          </a:r>
          <a:r>
            <a:rPr lang="en-US" sz="1400" kern="1200" dirty="0">
              <a:latin typeface="Aptos" panose="020B0004020202020204" pitchFamily="34" charset="0"/>
            </a:rPr>
            <a:t>  – Director of NEMO - +1 758 452 3802, Email: </a:t>
          </a:r>
          <a:r>
            <a:rPr lang="en-US" sz="1400" kern="1200" dirty="0">
              <a:solidFill>
                <a:srgbClr val="0070C0"/>
              </a:solidFill>
              <a:latin typeface="Aptos" panose="020B0004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director@nemo.gov.lc</a:t>
          </a:r>
          <a:r>
            <a:rPr lang="en-US" sz="1400" kern="1200" dirty="0">
              <a:solidFill>
                <a:srgbClr val="0070C0"/>
              </a:solidFill>
              <a:latin typeface="Aptos" panose="020B0004020202020204" pitchFamily="34" charset="0"/>
            </a:rPr>
            <a:t> </a:t>
          </a:r>
        </a:p>
      </dsp:txBody>
      <dsp:txXfrm>
        <a:off x="293174" y="2181117"/>
        <a:ext cx="3114435" cy="1868661"/>
      </dsp:txXfrm>
    </dsp:sp>
    <dsp:sp modelId="{B14BEC85-B259-457F-9255-1197699FBDC9}">
      <dsp:nvSpPr>
        <dsp:cNvPr id="0" name=""/>
        <dsp:cNvSpPr/>
      </dsp:nvSpPr>
      <dsp:spPr>
        <a:xfrm>
          <a:off x="3719053" y="2181117"/>
          <a:ext cx="3114435" cy="186866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Aptos" panose="020B0004020202020204" pitchFamily="34" charset="0"/>
            </a:rPr>
            <a:t>Mrs Princess Khodra– Deputy Director of NEMO - +1 758 452 3802, Email: </a:t>
          </a:r>
          <a:r>
            <a:rPr lang="en-US" sz="1400" kern="1200" dirty="0">
              <a:solidFill>
                <a:srgbClr val="0070C0"/>
              </a:solidFill>
              <a:latin typeface="Aptos" panose="020B0004020202020204" pitchFamily="34" charset="0"/>
              <a:hlinkClick xmlns:r="http://schemas.openxmlformats.org/officeDocument/2006/relationships" r:id="rId2">
                <a:extLst>
                  <a:ext uri="{A12FA001-AC4F-418D-AE19-62706E023703}">
                    <ahyp:hlinkClr xmlns:ahyp="http://schemas.microsoft.com/office/drawing/2018/hyperlinkcolor" val="tx"/>
                  </a:ext>
                </a:extLst>
              </a:hlinkClick>
            </a:rPr>
            <a:t>princess.khodra@govt.lc</a:t>
          </a:r>
          <a:r>
            <a:rPr lang="en-US" sz="1400" kern="1200" dirty="0">
              <a:solidFill>
                <a:srgbClr val="0070C0"/>
              </a:solidFill>
              <a:latin typeface="Aptos" panose="020B0004020202020204" pitchFamily="34" charset="0"/>
            </a:rPr>
            <a:t> </a:t>
          </a:r>
        </a:p>
      </dsp:txBody>
      <dsp:txXfrm>
        <a:off x="3719053" y="2181117"/>
        <a:ext cx="3114435" cy="18686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B9DD2-37CB-43F2-B315-FFAA5A9524B9}">
      <dsp:nvSpPr>
        <dsp:cNvPr id="0" name=""/>
        <dsp:cNvSpPr/>
      </dsp:nvSpPr>
      <dsp:spPr>
        <a:xfrm>
          <a:off x="0" y="1681"/>
          <a:ext cx="6607276" cy="85209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EA832F-6DA5-4EC6-9E0A-59C0802D1921}">
      <dsp:nvSpPr>
        <dsp:cNvPr id="0" name=""/>
        <dsp:cNvSpPr/>
      </dsp:nvSpPr>
      <dsp:spPr>
        <a:xfrm>
          <a:off x="257757" y="193401"/>
          <a:ext cx="468649" cy="46864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01DE072-D3A5-4615-8814-51541F3B5CB1}">
      <dsp:nvSpPr>
        <dsp:cNvPr id="0" name=""/>
        <dsp:cNvSpPr/>
      </dsp:nvSpPr>
      <dsp:spPr>
        <a:xfrm>
          <a:off x="984164" y="1681"/>
          <a:ext cx="5623111" cy="852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0" tIns="90180" rIns="90180" bIns="90180" numCol="1" spcCol="1270" anchor="ctr" anchorCtr="0">
          <a:noAutofit/>
        </a:bodyPr>
        <a:lstStyle/>
        <a:p>
          <a:pPr marL="0" lvl="0" indent="0" algn="l" defTabSz="977900">
            <a:lnSpc>
              <a:spcPct val="90000"/>
            </a:lnSpc>
            <a:spcBef>
              <a:spcPct val="0"/>
            </a:spcBef>
            <a:spcAft>
              <a:spcPct val="35000"/>
            </a:spcAft>
            <a:buNone/>
          </a:pPr>
          <a:r>
            <a:rPr lang="en-US" sz="2200" b="1" kern="1200"/>
            <a:t>The Disaster Management System of Saint Lucia is a three tiered one         </a:t>
          </a:r>
          <a:endParaRPr lang="en-US" sz="2200" kern="1200"/>
        </a:p>
      </dsp:txBody>
      <dsp:txXfrm>
        <a:off x="984164" y="1681"/>
        <a:ext cx="5623111" cy="852090"/>
      </dsp:txXfrm>
    </dsp:sp>
    <dsp:sp modelId="{F430668C-AD41-48F7-A6E1-E1F5C1367595}">
      <dsp:nvSpPr>
        <dsp:cNvPr id="0" name=""/>
        <dsp:cNvSpPr/>
      </dsp:nvSpPr>
      <dsp:spPr>
        <a:xfrm>
          <a:off x="0" y="1066794"/>
          <a:ext cx="6607276" cy="85209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D7F017-7BE8-488E-B6B3-522F7961516C}">
      <dsp:nvSpPr>
        <dsp:cNvPr id="0" name=""/>
        <dsp:cNvSpPr/>
      </dsp:nvSpPr>
      <dsp:spPr>
        <a:xfrm>
          <a:off x="257757" y="1258514"/>
          <a:ext cx="468649" cy="46864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76588F7-7899-44CE-9DA0-FEA2B53244D3}">
      <dsp:nvSpPr>
        <dsp:cNvPr id="0" name=""/>
        <dsp:cNvSpPr/>
      </dsp:nvSpPr>
      <dsp:spPr>
        <a:xfrm>
          <a:off x="984164" y="1066794"/>
          <a:ext cx="5623111" cy="852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0" tIns="90180" rIns="90180" bIns="90180" numCol="1" spcCol="1270" anchor="ctr" anchorCtr="0">
          <a:noAutofit/>
        </a:bodyPr>
        <a:lstStyle/>
        <a:p>
          <a:pPr marL="0" lvl="0" indent="0" algn="l" defTabSz="977900">
            <a:lnSpc>
              <a:spcPct val="90000"/>
            </a:lnSpc>
            <a:spcBef>
              <a:spcPct val="0"/>
            </a:spcBef>
            <a:spcAft>
              <a:spcPct val="35000"/>
            </a:spcAft>
            <a:buNone/>
          </a:pPr>
          <a:r>
            <a:rPr lang="en-US" sz="2200" b="1" kern="1200"/>
            <a:t>NATIONAL – NEMAC - National Emergency Management Advisory Committee    </a:t>
          </a:r>
          <a:endParaRPr lang="en-US" sz="2200" kern="1200"/>
        </a:p>
      </dsp:txBody>
      <dsp:txXfrm>
        <a:off x="984164" y="1066794"/>
        <a:ext cx="5623111" cy="852090"/>
      </dsp:txXfrm>
    </dsp:sp>
    <dsp:sp modelId="{2ABEBCD4-3B48-4758-83F8-9A866206FA57}">
      <dsp:nvSpPr>
        <dsp:cNvPr id="0" name=""/>
        <dsp:cNvSpPr/>
      </dsp:nvSpPr>
      <dsp:spPr>
        <a:xfrm>
          <a:off x="0" y="2131907"/>
          <a:ext cx="6607276" cy="85209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E9B8F7-0E11-422C-8453-59B3C0338230}">
      <dsp:nvSpPr>
        <dsp:cNvPr id="0" name=""/>
        <dsp:cNvSpPr/>
      </dsp:nvSpPr>
      <dsp:spPr>
        <a:xfrm>
          <a:off x="257757" y="2323627"/>
          <a:ext cx="468649" cy="46864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0C9B3EB-5A41-4D7A-AE71-4E8E1AB84D1F}">
      <dsp:nvSpPr>
        <dsp:cNvPr id="0" name=""/>
        <dsp:cNvSpPr/>
      </dsp:nvSpPr>
      <dsp:spPr>
        <a:xfrm>
          <a:off x="984164" y="2131907"/>
          <a:ext cx="5623111" cy="852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0" tIns="90180" rIns="90180" bIns="90180" numCol="1" spcCol="1270" anchor="ctr" anchorCtr="0">
          <a:noAutofit/>
        </a:bodyPr>
        <a:lstStyle/>
        <a:p>
          <a:pPr marL="0" lvl="0" indent="0" algn="l" defTabSz="977900">
            <a:lnSpc>
              <a:spcPct val="90000"/>
            </a:lnSpc>
            <a:spcBef>
              <a:spcPct val="0"/>
            </a:spcBef>
            <a:spcAft>
              <a:spcPct val="35000"/>
            </a:spcAft>
            <a:buNone/>
          </a:pPr>
          <a:r>
            <a:rPr lang="en-US" sz="2200" b="1" kern="1200"/>
            <a:t>COMMITTEES - National and District Disaster Committees.</a:t>
          </a:r>
          <a:endParaRPr lang="en-US" sz="2200" kern="1200"/>
        </a:p>
      </dsp:txBody>
      <dsp:txXfrm>
        <a:off x="984164" y="2131907"/>
        <a:ext cx="5623111" cy="852090"/>
      </dsp:txXfrm>
    </dsp:sp>
    <dsp:sp modelId="{D7037F33-FBFB-409B-9C2C-B37667E31DA6}">
      <dsp:nvSpPr>
        <dsp:cNvPr id="0" name=""/>
        <dsp:cNvSpPr/>
      </dsp:nvSpPr>
      <dsp:spPr>
        <a:xfrm>
          <a:off x="0" y="3197020"/>
          <a:ext cx="6607276" cy="852090"/>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D1E7CE7-0C80-4CF9-BC0F-C44BDE7606DD}">
      <dsp:nvSpPr>
        <dsp:cNvPr id="0" name=""/>
        <dsp:cNvSpPr/>
      </dsp:nvSpPr>
      <dsp:spPr>
        <a:xfrm>
          <a:off x="257757" y="3388740"/>
          <a:ext cx="468649" cy="46864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D244800-DF14-45E4-8F2F-F70457503589}">
      <dsp:nvSpPr>
        <dsp:cNvPr id="0" name=""/>
        <dsp:cNvSpPr/>
      </dsp:nvSpPr>
      <dsp:spPr>
        <a:xfrm>
          <a:off x="984164" y="3197020"/>
          <a:ext cx="5623111" cy="852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0" tIns="90180" rIns="90180" bIns="90180" numCol="1" spcCol="1270" anchor="ctr" anchorCtr="0">
          <a:noAutofit/>
        </a:bodyPr>
        <a:lstStyle/>
        <a:p>
          <a:pPr marL="0" lvl="0" indent="0" algn="l" defTabSz="977900">
            <a:lnSpc>
              <a:spcPct val="90000"/>
            </a:lnSpc>
            <a:spcBef>
              <a:spcPct val="0"/>
            </a:spcBef>
            <a:spcAft>
              <a:spcPct val="35000"/>
            </a:spcAft>
            <a:buNone/>
          </a:pPr>
          <a:r>
            <a:rPr lang="en-US" sz="2200" b="1" kern="1200"/>
            <a:t>COORDINATING UNIT – NEMO Secretariat</a:t>
          </a:r>
          <a:endParaRPr lang="en-US" sz="2200" kern="1200"/>
        </a:p>
      </dsp:txBody>
      <dsp:txXfrm>
        <a:off x="984164" y="3197020"/>
        <a:ext cx="5623111" cy="8520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4E3B7-B1A5-4E8F-B01A-2FE77D01A0A0}">
      <dsp:nvSpPr>
        <dsp:cNvPr id="0" name=""/>
        <dsp:cNvSpPr/>
      </dsp:nvSpPr>
      <dsp:spPr>
        <a:xfrm>
          <a:off x="2246816" y="516384"/>
          <a:ext cx="239727" cy="91440"/>
        </a:xfrm>
        <a:custGeom>
          <a:avLst/>
          <a:gdLst/>
          <a:ahLst/>
          <a:cxnLst/>
          <a:rect l="0" t="0" r="0" b="0"/>
          <a:pathLst>
            <a:path>
              <a:moveTo>
                <a:pt x="0" y="45720"/>
              </a:moveTo>
              <a:lnTo>
                <a:pt x="239727" y="45720"/>
              </a:lnTo>
            </a:path>
          </a:pathLst>
        </a:custGeom>
        <a:noFill/>
        <a:ln w="6350"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359922" y="560751"/>
        <a:ext cx="13516" cy="2705"/>
      </dsp:txXfrm>
    </dsp:sp>
    <dsp:sp modelId="{8AEE7EC9-AD47-43F5-95D3-CCA42C42E44F}">
      <dsp:nvSpPr>
        <dsp:cNvPr id="0" name=""/>
        <dsp:cNvSpPr/>
      </dsp:nvSpPr>
      <dsp:spPr>
        <a:xfrm>
          <a:off x="220917" y="3366"/>
          <a:ext cx="2027699" cy="1117475"/>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592" tIns="60453" rIns="57592" bIns="60453"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Aptos" panose="020B0004020202020204" pitchFamily="34" charset="0"/>
            </a:rPr>
            <a:t>The SLHTA along with other pertinent stakeholders play a pivotal role in disaster preparedness</a:t>
          </a:r>
          <a:endParaRPr lang="en-US" sz="1400" kern="1200" dirty="0">
            <a:latin typeface="Aptos" panose="020B0004020202020204" pitchFamily="34" charset="0"/>
          </a:endParaRPr>
        </a:p>
      </dsp:txBody>
      <dsp:txXfrm>
        <a:off x="220917" y="3366"/>
        <a:ext cx="2027699" cy="1117475"/>
      </dsp:txXfrm>
    </dsp:sp>
    <dsp:sp modelId="{5A8A10C7-1B14-4F8D-A1D4-FFF3A392F30F}">
      <dsp:nvSpPr>
        <dsp:cNvPr id="0" name=""/>
        <dsp:cNvSpPr/>
      </dsp:nvSpPr>
      <dsp:spPr>
        <a:xfrm>
          <a:off x="4077706" y="516384"/>
          <a:ext cx="239727" cy="91440"/>
        </a:xfrm>
        <a:custGeom>
          <a:avLst/>
          <a:gdLst/>
          <a:ahLst/>
          <a:cxnLst/>
          <a:rect l="0" t="0" r="0" b="0"/>
          <a:pathLst>
            <a:path>
              <a:moveTo>
                <a:pt x="0" y="45720"/>
              </a:moveTo>
              <a:lnTo>
                <a:pt x="239727" y="45720"/>
              </a:lnTo>
            </a:path>
          </a:pathLst>
        </a:custGeom>
        <a:noFill/>
        <a:ln w="6350" cap="flat" cmpd="sng" algn="ctr">
          <a:solidFill>
            <a:schemeClr val="accent5">
              <a:hueOff val="-831812"/>
              <a:satOff val="-1288"/>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190811" y="560751"/>
        <a:ext cx="13516" cy="2705"/>
      </dsp:txXfrm>
    </dsp:sp>
    <dsp:sp modelId="{CCDE2A06-A93F-4FAC-A452-265A0D6CFAF6}">
      <dsp:nvSpPr>
        <dsp:cNvPr id="0" name=""/>
        <dsp:cNvSpPr/>
      </dsp:nvSpPr>
      <dsp:spPr>
        <a:xfrm>
          <a:off x="2518943" y="209503"/>
          <a:ext cx="1560562" cy="705200"/>
        </a:xfrm>
        <a:prstGeom prst="rect">
          <a:avLst/>
        </a:prstGeom>
        <a:solidFill>
          <a:schemeClr val="accent5">
            <a:hueOff val="-767827"/>
            <a:satOff val="-1189"/>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592" tIns="60453" rIns="57592" bIns="60453"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Aptos" panose="020B0004020202020204" pitchFamily="34" charset="0"/>
            </a:rPr>
            <a:t>SLHTA are part of the NEMAC Committee</a:t>
          </a:r>
          <a:endParaRPr lang="en-US" sz="1400" kern="1200" dirty="0">
            <a:latin typeface="Aptos" panose="020B0004020202020204" pitchFamily="34" charset="0"/>
          </a:endParaRPr>
        </a:p>
      </dsp:txBody>
      <dsp:txXfrm>
        <a:off x="2518943" y="209503"/>
        <a:ext cx="1560562" cy="705200"/>
      </dsp:txXfrm>
    </dsp:sp>
    <dsp:sp modelId="{F58A1205-5E1B-42B5-8FA5-54A7543DC288}">
      <dsp:nvSpPr>
        <dsp:cNvPr id="0" name=""/>
        <dsp:cNvSpPr/>
      </dsp:nvSpPr>
      <dsp:spPr>
        <a:xfrm>
          <a:off x="808584" y="912904"/>
          <a:ext cx="4128916" cy="445864"/>
        </a:xfrm>
        <a:custGeom>
          <a:avLst/>
          <a:gdLst/>
          <a:ahLst/>
          <a:cxnLst/>
          <a:rect l="0" t="0" r="0" b="0"/>
          <a:pathLst>
            <a:path>
              <a:moveTo>
                <a:pt x="4128916" y="0"/>
              </a:moveTo>
              <a:lnTo>
                <a:pt x="4128916" y="240032"/>
              </a:lnTo>
              <a:lnTo>
                <a:pt x="0" y="240032"/>
              </a:lnTo>
              <a:lnTo>
                <a:pt x="0" y="445864"/>
              </a:lnTo>
            </a:path>
          </a:pathLst>
        </a:custGeom>
        <a:noFill/>
        <a:ln w="6350" cap="flat" cmpd="sng" algn="ctr">
          <a:solidFill>
            <a:schemeClr val="accent5">
              <a:hueOff val="-1663624"/>
              <a:satOff val="-2576"/>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769135" y="1134483"/>
        <a:ext cx="207815" cy="2705"/>
      </dsp:txXfrm>
    </dsp:sp>
    <dsp:sp modelId="{F3216535-FE3C-41D5-AAD2-23C209F17F5D}">
      <dsp:nvSpPr>
        <dsp:cNvPr id="0" name=""/>
        <dsp:cNvSpPr/>
      </dsp:nvSpPr>
      <dsp:spPr>
        <a:xfrm>
          <a:off x="4349833" y="209503"/>
          <a:ext cx="1175334" cy="705200"/>
        </a:xfrm>
        <a:prstGeom prst="rect">
          <a:avLst/>
        </a:prstGeom>
        <a:solidFill>
          <a:schemeClr val="accent5">
            <a:hueOff val="-1535653"/>
            <a:satOff val="-2378"/>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592" tIns="60453" rIns="57592" bIns="60453" numCol="1" spcCol="1270" anchor="ctr" anchorCtr="0">
          <a:noAutofit/>
        </a:bodyPr>
        <a:lstStyle/>
        <a:p>
          <a:pPr marL="0" lvl="0" indent="0" algn="ctr" defTabSz="622300">
            <a:lnSpc>
              <a:spcPct val="90000"/>
            </a:lnSpc>
            <a:spcBef>
              <a:spcPct val="0"/>
            </a:spcBef>
            <a:spcAft>
              <a:spcPct val="35000"/>
            </a:spcAft>
            <a:buNone/>
          </a:pPr>
          <a:r>
            <a:rPr lang="en-US" sz="1400" b="1" kern="1200">
              <a:latin typeface="Aptos" panose="020B0004020202020204" pitchFamily="34" charset="0"/>
            </a:rPr>
            <a:t>We work in conjunction with:</a:t>
          </a:r>
          <a:endParaRPr lang="en-US" sz="1400" kern="1200">
            <a:latin typeface="Aptos" panose="020B0004020202020204" pitchFamily="34" charset="0"/>
          </a:endParaRPr>
        </a:p>
      </dsp:txBody>
      <dsp:txXfrm>
        <a:off x="4349833" y="209503"/>
        <a:ext cx="1175334" cy="705200"/>
      </dsp:txXfrm>
    </dsp:sp>
    <dsp:sp modelId="{827236AA-6CE8-4C58-A9D9-91D5E21701A5}">
      <dsp:nvSpPr>
        <dsp:cNvPr id="0" name=""/>
        <dsp:cNvSpPr/>
      </dsp:nvSpPr>
      <dsp:spPr>
        <a:xfrm>
          <a:off x="1394452" y="1698049"/>
          <a:ext cx="239727" cy="91440"/>
        </a:xfrm>
        <a:custGeom>
          <a:avLst/>
          <a:gdLst/>
          <a:ahLst/>
          <a:cxnLst/>
          <a:rect l="0" t="0" r="0" b="0"/>
          <a:pathLst>
            <a:path>
              <a:moveTo>
                <a:pt x="0" y="45720"/>
              </a:moveTo>
              <a:lnTo>
                <a:pt x="239727" y="45720"/>
              </a:lnTo>
            </a:path>
          </a:pathLst>
        </a:custGeom>
        <a:noFill/>
        <a:ln w="6350" cap="flat" cmpd="sng" algn="ctr">
          <a:solidFill>
            <a:schemeClr val="accent5">
              <a:hueOff val="-2495436"/>
              <a:satOff val="-3864"/>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507557" y="1742416"/>
        <a:ext cx="13516" cy="2705"/>
      </dsp:txXfrm>
    </dsp:sp>
    <dsp:sp modelId="{70E412BB-81EC-47BD-9779-092A656D9424}">
      <dsp:nvSpPr>
        <dsp:cNvPr id="0" name=""/>
        <dsp:cNvSpPr/>
      </dsp:nvSpPr>
      <dsp:spPr>
        <a:xfrm>
          <a:off x="220917" y="1391168"/>
          <a:ext cx="1175334" cy="705200"/>
        </a:xfrm>
        <a:prstGeom prst="rect">
          <a:avLst/>
        </a:prstGeom>
        <a:solidFill>
          <a:schemeClr val="accent5">
            <a:hueOff val="-2303480"/>
            <a:satOff val="-3566"/>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592" tIns="60453" rIns="57592" bIns="60453" numCol="1" spcCol="1270" anchor="ctr" anchorCtr="0">
          <a:noAutofit/>
        </a:bodyPr>
        <a:lstStyle/>
        <a:p>
          <a:pPr marL="0" lvl="0" indent="0" algn="ctr" defTabSz="622300">
            <a:lnSpc>
              <a:spcPct val="90000"/>
            </a:lnSpc>
            <a:spcBef>
              <a:spcPct val="0"/>
            </a:spcBef>
            <a:spcAft>
              <a:spcPct val="35000"/>
            </a:spcAft>
            <a:buNone/>
          </a:pPr>
          <a:r>
            <a:rPr lang="en-US" sz="1400" b="1" kern="1200">
              <a:latin typeface="Aptos" panose="020B0004020202020204" pitchFamily="34" charset="0"/>
            </a:rPr>
            <a:t>NEMO</a:t>
          </a:r>
          <a:endParaRPr lang="en-US" sz="1400" kern="1200">
            <a:latin typeface="Aptos" panose="020B0004020202020204" pitchFamily="34" charset="0"/>
          </a:endParaRPr>
        </a:p>
      </dsp:txBody>
      <dsp:txXfrm>
        <a:off x="220917" y="1391168"/>
        <a:ext cx="1175334" cy="705200"/>
      </dsp:txXfrm>
    </dsp:sp>
    <dsp:sp modelId="{5B0B5782-299A-453C-8DB2-33B140646EF7}">
      <dsp:nvSpPr>
        <dsp:cNvPr id="0" name=""/>
        <dsp:cNvSpPr/>
      </dsp:nvSpPr>
      <dsp:spPr>
        <a:xfrm>
          <a:off x="2840114" y="1698049"/>
          <a:ext cx="239727" cy="91440"/>
        </a:xfrm>
        <a:custGeom>
          <a:avLst/>
          <a:gdLst/>
          <a:ahLst/>
          <a:cxnLst/>
          <a:rect l="0" t="0" r="0" b="0"/>
          <a:pathLst>
            <a:path>
              <a:moveTo>
                <a:pt x="0" y="45720"/>
              </a:moveTo>
              <a:lnTo>
                <a:pt x="239727" y="45720"/>
              </a:lnTo>
            </a:path>
          </a:pathLst>
        </a:custGeom>
        <a:noFill/>
        <a:ln w="6350" cap="flat" cmpd="sng" algn="ctr">
          <a:solidFill>
            <a:schemeClr val="accent5">
              <a:hueOff val="-3327248"/>
              <a:satOff val="-5151"/>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953219" y="1742416"/>
        <a:ext cx="13516" cy="2705"/>
      </dsp:txXfrm>
    </dsp:sp>
    <dsp:sp modelId="{9ABF306F-A009-4584-9A4E-2CE9C69E92D7}">
      <dsp:nvSpPr>
        <dsp:cNvPr id="0" name=""/>
        <dsp:cNvSpPr/>
      </dsp:nvSpPr>
      <dsp:spPr>
        <a:xfrm>
          <a:off x="1666579" y="1391168"/>
          <a:ext cx="1175334" cy="705200"/>
        </a:xfrm>
        <a:prstGeom prst="rect">
          <a:avLst/>
        </a:prstGeom>
        <a:solidFill>
          <a:schemeClr val="accent5">
            <a:hueOff val="-3071306"/>
            <a:satOff val="-4755"/>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592" tIns="60453" rIns="57592" bIns="60453"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Aptos" panose="020B0004020202020204" pitchFamily="34" charset="0"/>
            </a:rPr>
            <a:t>GOVT. OF ST LUCIA</a:t>
          </a:r>
          <a:endParaRPr lang="en-US" sz="1400" kern="1200" dirty="0">
            <a:latin typeface="Aptos" panose="020B0004020202020204" pitchFamily="34" charset="0"/>
          </a:endParaRPr>
        </a:p>
      </dsp:txBody>
      <dsp:txXfrm>
        <a:off x="1666579" y="1391168"/>
        <a:ext cx="1175334" cy="705200"/>
      </dsp:txXfrm>
    </dsp:sp>
    <dsp:sp modelId="{327C26B5-A628-4694-A73C-2879D28BC6F0}">
      <dsp:nvSpPr>
        <dsp:cNvPr id="0" name=""/>
        <dsp:cNvSpPr/>
      </dsp:nvSpPr>
      <dsp:spPr>
        <a:xfrm>
          <a:off x="4285776" y="1698049"/>
          <a:ext cx="239727" cy="91440"/>
        </a:xfrm>
        <a:custGeom>
          <a:avLst/>
          <a:gdLst/>
          <a:ahLst/>
          <a:cxnLst/>
          <a:rect l="0" t="0" r="0" b="0"/>
          <a:pathLst>
            <a:path>
              <a:moveTo>
                <a:pt x="0" y="45720"/>
              </a:moveTo>
              <a:lnTo>
                <a:pt x="239727" y="45720"/>
              </a:lnTo>
            </a:path>
          </a:pathLst>
        </a:custGeom>
        <a:noFill/>
        <a:ln w="6350" cap="flat" cmpd="sng" algn="ctr">
          <a:solidFill>
            <a:schemeClr val="accent5">
              <a:hueOff val="-4159060"/>
              <a:satOff val="-6439"/>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398881" y="1742416"/>
        <a:ext cx="13516" cy="2705"/>
      </dsp:txXfrm>
    </dsp:sp>
    <dsp:sp modelId="{3FDBDA2C-BC8D-421D-B1E8-88C36CA6946B}">
      <dsp:nvSpPr>
        <dsp:cNvPr id="0" name=""/>
        <dsp:cNvSpPr/>
      </dsp:nvSpPr>
      <dsp:spPr>
        <a:xfrm>
          <a:off x="3112241" y="1391168"/>
          <a:ext cx="1175334" cy="705200"/>
        </a:xfrm>
        <a:prstGeom prst="rect">
          <a:avLst/>
        </a:prstGeom>
        <a:solidFill>
          <a:schemeClr val="accent5">
            <a:hueOff val="-3839133"/>
            <a:satOff val="-5944"/>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592" tIns="60453" rIns="57592" bIns="60453"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Aptos" panose="020B0004020202020204" pitchFamily="34" charset="0"/>
            </a:rPr>
            <a:t>DEPT. OF HEALTH AND WELLNESS</a:t>
          </a:r>
          <a:endParaRPr lang="en-US" sz="1400" kern="1200" dirty="0">
            <a:latin typeface="Aptos" panose="020B0004020202020204" pitchFamily="34" charset="0"/>
          </a:endParaRPr>
        </a:p>
      </dsp:txBody>
      <dsp:txXfrm>
        <a:off x="3112241" y="1391168"/>
        <a:ext cx="1175334" cy="705200"/>
      </dsp:txXfrm>
    </dsp:sp>
    <dsp:sp modelId="{7316A5BF-E249-4704-A60F-3BF703BF1DBB}">
      <dsp:nvSpPr>
        <dsp:cNvPr id="0" name=""/>
        <dsp:cNvSpPr/>
      </dsp:nvSpPr>
      <dsp:spPr>
        <a:xfrm>
          <a:off x="1196645" y="2094569"/>
          <a:ext cx="3948925" cy="239727"/>
        </a:xfrm>
        <a:custGeom>
          <a:avLst/>
          <a:gdLst/>
          <a:ahLst/>
          <a:cxnLst/>
          <a:rect l="0" t="0" r="0" b="0"/>
          <a:pathLst>
            <a:path>
              <a:moveTo>
                <a:pt x="3948925" y="0"/>
              </a:moveTo>
              <a:lnTo>
                <a:pt x="3948925" y="136963"/>
              </a:lnTo>
              <a:lnTo>
                <a:pt x="0" y="136963"/>
              </a:lnTo>
              <a:lnTo>
                <a:pt x="0" y="239727"/>
              </a:lnTo>
            </a:path>
          </a:pathLst>
        </a:custGeom>
        <a:noFill/>
        <a:ln w="6350" cap="flat" cmpd="sng" algn="ctr">
          <a:solidFill>
            <a:schemeClr val="accent5">
              <a:hueOff val="-4990872"/>
              <a:satOff val="-7727"/>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72153" y="2213080"/>
        <a:ext cx="197908" cy="2705"/>
      </dsp:txXfrm>
    </dsp:sp>
    <dsp:sp modelId="{E170BB25-FA11-4059-9B36-BEEC74262251}">
      <dsp:nvSpPr>
        <dsp:cNvPr id="0" name=""/>
        <dsp:cNvSpPr/>
      </dsp:nvSpPr>
      <dsp:spPr>
        <a:xfrm>
          <a:off x="4557903" y="1391168"/>
          <a:ext cx="1175334" cy="705200"/>
        </a:xfrm>
        <a:prstGeom prst="rect">
          <a:avLst/>
        </a:prstGeom>
        <a:solidFill>
          <a:schemeClr val="accent5">
            <a:hueOff val="-4606959"/>
            <a:satOff val="-7133"/>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592" tIns="60453" rIns="57592" bIns="60453" numCol="1" spcCol="1270" anchor="ctr" anchorCtr="0">
          <a:noAutofit/>
        </a:bodyPr>
        <a:lstStyle/>
        <a:p>
          <a:pPr marL="0" lvl="0" indent="0" algn="ctr" defTabSz="622300">
            <a:lnSpc>
              <a:spcPct val="90000"/>
            </a:lnSpc>
            <a:spcBef>
              <a:spcPct val="0"/>
            </a:spcBef>
            <a:spcAft>
              <a:spcPct val="35000"/>
            </a:spcAft>
            <a:buNone/>
          </a:pPr>
          <a:r>
            <a:rPr lang="en-US" sz="1400" b="1" kern="1200">
              <a:latin typeface="Aptos" panose="020B0004020202020204" pitchFamily="34" charset="0"/>
            </a:rPr>
            <a:t>MINISTRY OF TOURISM</a:t>
          </a:r>
          <a:endParaRPr lang="en-US" sz="1400" kern="1200">
            <a:latin typeface="Aptos" panose="020B0004020202020204" pitchFamily="34" charset="0"/>
          </a:endParaRPr>
        </a:p>
      </dsp:txBody>
      <dsp:txXfrm>
        <a:off x="4557903" y="1391168"/>
        <a:ext cx="1175334" cy="705200"/>
      </dsp:txXfrm>
    </dsp:sp>
    <dsp:sp modelId="{7371E8C1-CBB8-415A-BBD0-2B3DE743A4BE}">
      <dsp:nvSpPr>
        <dsp:cNvPr id="0" name=""/>
        <dsp:cNvSpPr/>
      </dsp:nvSpPr>
      <dsp:spPr>
        <a:xfrm>
          <a:off x="2170572" y="2673577"/>
          <a:ext cx="239727" cy="91440"/>
        </a:xfrm>
        <a:custGeom>
          <a:avLst/>
          <a:gdLst/>
          <a:ahLst/>
          <a:cxnLst/>
          <a:rect l="0" t="0" r="0" b="0"/>
          <a:pathLst>
            <a:path>
              <a:moveTo>
                <a:pt x="0" y="45720"/>
              </a:moveTo>
              <a:lnTo>
                <a:pt x="239727" y="45720"/>
              </a:lnTo>
            </a:path>
          </a:pathLst>
        </a:custGeom>
        <a:noFill/>
        <a:ln w="6350" cap="flat" cmpd="sng" algn="ctr">
          <a:solidFill>
            <a:schemeClr val="accent5">
              <a:hueOff val="-5822684"/>
              <a:satOff val="-9015"/>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283678" y="2717944"/>
        <a:ext cx="13516" cy="2705"/>
      </dsp:txXfrm>
    </dsp:sp>
    <dsp:sp modelId="{C13A1230-A06C-4B88-A1C9-179701F3B846}">
      <dsp:nvSpPr>
        <dsp:cNvPr id="0" name=""/>
        <dsp:cNvSpPr/>
      </dsp:nvSpPr>
      <dsp:spPr>
        <a:xfrm>
          <a:off x="220917" y="2366696"/>
          <a:ext cx="1951455" cy="705200"/>
        </a:xfrm>
        <a:prstGeom prst="rect">
          <a:avLst/>
        </a:prstGeom>
        <a:solidFill>
          <a:schemeClr val="accent5">
            <a:hueOff val="-5374786"/>
            <a:satOff val="-8321"/>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592" tIns="60453" rIns="57592" bIns="60453"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Aptos" panose="020B0004020202020204" pitchFamily="34" charset="0"/>
            </a:rPr>
            <a:t>METEOROLOGICAL OFFICE</a:t>
          </a:r>
          <a:endParaRPr lang="en-US" sz="1400" kern="1200" dirty="0">
            <a:latin typeface="Aptos" panose="020B0004020202020204" pitchFamily="34" charset="0"/>
          </a:endParaRPr>
        </a:p>
      </dsp:txBody>
      <dsp:txXfrm>
        <a:off x="220917" y="2366696"/>
        <a:ext cx="1951455" cy="705200"/>
      </dsp:txXfrm>
    </dsp:sp>
    <dsp:sp modelId="{D4C8FB4A-DAB4-4004-8597-7AD734FDA169}">
      <dsp:nvSpPr>
        <dsp:cNvPr id="0" name=""/>
        <dsp:cNvSpPr/>
      </dsp:nvSpPr>
      <dsp:spPr>
        <a:xfrm>
          <a:off x="3616234" y="2673577"/>
          <a:ext cx="239727" cy="91440"/>
        </a:xfrm>
        <a:custGeom>
          <a:avLst/>
          <a:gdLst/>
          <a:ahLst/>
          <a:cxnLst/>
          <a:rect l="0" t="0" r="0" b="0"/>
          <a:pathLst>
            <a:path>
              <a:moveTo>
                <a:pt x="0" y="45720"/>
              </a:moveTo>
              <a:lnTo>
                <a:pt x="239727" y="45720"/>
              </a:lnTo>
            </a:path>
          </a:pathLst>
        </a:custGeom>
        <a:noFill/>
        <a:ln w="6350" cap="flat" cmpd="sng" algn="ctr">
          <a:solidFill>
            <a:schemeClr val="accent5">
              <a:hueOff val="-6654497"/>
              <a:satOff val="-10303"/>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729340" y="2717944"/>
        <a:ext cx="13516" cy="2705"/>
      </dsp:txXfrm>
    </dsp:sp>
    <dsp:sp modelId="{0421E6BB-216F-4859-AA49-7E103BA2BF62}">
      <dsp:nvSpPr>
        <dsp:cNvPr id="0" name=""/>
        <dsp:cNvSpPr/>
      </dsp:nvSpPr>
      <dsp:spPr>
        <a:xfrm>
          <a:off x="2442699" y="2366696"/>
          <a:ext cx="1175334" cy="705200"/>
        </a:xfrm>
        <a:prstGeom prst="rect">
          <a:avLst/>
        </a:prstGeom>
        <a:solidFill>
          <a:schemeClr val="accent5">
            <a:hueOff val="-6142612"/>
            <a:satOff val="-951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592" tIns="60453" rIns="57592" bIns="60453"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Aptos" panose="020B0004020202020204" pitchFamily="34" charset="0"/>
            </a:rPr>
            <a:t>SLASPA / HIA</a:t>
          </a:r>
          <a:endParaRPr lang="en-US" sz="1400" kern="1200" dirty="0">
            <a:latin typeface="Aptos" panose="020B0004020202020204" pitchFamily="34" charset="0"/>
          </a:endParaRPr>
        </a:p>
      </dsp:txBody>
      <dsp:txXfrm>
        <a:off x="2442699" y="2366696"/>
        <a:ext cx="1175334" cy="705200"/>
      </dsp:txXfrm>
    </dsp:sp>
    <dsp:sp modelId="{C633129F-DE9A-4E53-8778-0311BDDA6BC0}">
      <dsp:nvSpPr>
        <dsp:cNvPr id="0" name=""/>
        <dsp:cNvSpPr/>
      </dsp:nvSpPr>
      <dsp:spPr>
        <a:xfrm>
          <a:off x="5061896" y="2673577"/>
          <a:ext cx="239727" cy="91440"/>
        </a:xfrm>
        <a:custGeom>
          <a:avLst/>
          <a:gdLst/>
          <a:ahLst/>
          <a:cxnLst/>
          <a:rect l="0" t="0" r="0" b="0"/>
          <a:pathLst>
            <a:path>
              <a:moveTo>
                <a:pt x="0" y="45720"/>
              </a:moveTo>
              <a:lnTo>
                <a:pt x="239727" y="45720"/>
              </a:lnTo>
            </a:path>
          </a:pathLst>
        </a:custGeom>
        <a:noFill/>
        <a:ln w="6350" cap="flat" cmpd="sng" algn="ctr">
          <a:solidFill>
            <a:schemeClr val="accent5">
              <a:hueOff val="-7486308"/>
              <a:satOff val="-11591"/>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175002" y="2717944"/>
        <a:ext cx="13516" cy="2705"/>
      </dsp:txXfrm>
    </dsp:sp>
    <dsp:sp modelId="{8F4B1A83-3B23-4DAA-8B46-3F48A0ECF7F3}">
      <dsp:nvSpPr>
        <dsp:cNvPr id="0" name=""/>
        <dsp:cNvSpPr/>
      </dsp:nvSpPr>
      <dsp:spPr>
        <a:xfrm>
          <a:off x="3888361" y="2366696"/>
          <a:ext cx="1175334" cy="705200"/>
        </a:xfrm>
        <a:prstGeom prst="rect">
          <a:avLst/>
        </a:prstGeom>
        <a:solidFill>
          <a:schemeClr val="accent5">
            <a:hueOff val="-6910439"/>
            <a:satOff val="-10699"/>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592" tIns="60453" rIns="57592" bIns="60453" numCol="1" spcCol="1270" anchor="ctr" anchorCtr="0">
          <a:noAutofit/>
        </a:bodyPr>
        <a:lstStyle/>
        <a:p>
          <a:pPr marL="0" lvl="0" indent="0" algn="ctr" defTabSz="622300">
            <a:lnSpc>
              <a:spcPct val="90000"/>
            </a:lnSpc>
            <a:spcBef>
              <a:spcPct val="0"/>
            </a:spcBef>
            <a:spcAft>
              <a:spcPct val="35000"/>
            </a:spcAft>
            <a:buNone/>
          </a:pPr>
          <a:r>
            <a:rPr lang="en-US" sz="1400" b="1" kern="1200">
              <a:latin typeface="Aptos" panose="020B0004020202020204" pitchFamily="34" charset="0"/>
            </a:rPr>
            <a:t>LUCELEC</a:t>
          </a:r>
          <a:endParaRPr lang="en-US" sz="1400" kern="1200">
            <a:latin typeface="Aptos" panose="020B0004020202020204" pitchFamily="34" charset="0"/>
          </a:endParaRPr>
        </a:p>
      </dsp:txBody>
      <dsp:txXfrm>
        <a:off x="3888361" y="2366696"/>
        <a:ext cx="1175334" cy="705200"/>
      </dsp:txXfrm>
    </dsp:sp>
    <dsp:sp modelId="{7ED8CB1B-7D61-48B4-938A-E4DDE506B6BA}">
      <dsp:nvSpPr>
        <dsp:cNvPr id="0" name=""/>
        <dsp:cNvSpPr/>
      </dsp:nvSpPr>
      <dsp:spPr>
        <a:xfrm>
          <a:off x="808584" y="3070097"/>
          <a:ext cx="5113106" cy="239727"/>
        </a:xfrm>
        <a:custGeom>
          <a:avLst/>
          <a:gdLst/>
          <a:ahLst/>
          <a:cxnLst/>
          <a:rect l="0" t="0" r="0" b="0"/>
          <a:pathLst>
            <a:path>
              <a:moveTo>
                <a:pt x="5113106" y="0"/>
              </a:moveTo>
              <a:lnTo>
                <a:pt x="5113106" y="136963"/>
              </a:lnTo>
              <a:lnTo>
                <a:pt x="0" y="136963"/>
              </a:lnTo>
              <a:lnTo>
                <a:pt x="0" y="239727"/>
              </a:lnTo>
            </a:path>
          </a:pathLst>
        </a:custGeom>
        <a:noFill/>
        <a:ln w="6350" cap="flat" cmpd="sng" algn="ctr">
          <a:solidFill>
            <a:schemeClr val="accent5">
              <a:hueOff val="-8318121"/>
              <a:satOff val="-12878"/>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37131" y="3188608"/>
        <a:ext cx="256012" cy="2705"/>
      </dsp:txXfrm>
    </dsp:sp>
    <dsp:sp modelId="{9D456961-8328-45D0-B004-9EC36914E442}">
      <dsp:nvSpPr>
        <dsp:cNvPr id="0" name=""/>
        <dsp:cNvSpPr/>
      </dsp:nvSpPr>
      <dsp:spPr>
        <a:xfrm>
          <a:off x="5334023" y="2366696"/>
          <a:ext cx="1175334" cy="705200"/>
        </a:xfrm>
        <a:prstGeom prst="rect">
          <a:avLst/>
        </a:prstGeom>
        <a:solidFill>
          <a:schemeClr val="accent5">
            <a:hueOff val="-7678265"/>
            <a:satOff val="-11888"/>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592" tIns="60453" rIns="57592" bIns="60453" numCol="1" spcCol="1270" anchor="ctr" anchorCtr="0">
          <a:noAutofit/>
        </a:bodyPr>
        <a:lstStyle/>
        <a:p>
          <a:pPr marL="0" lvl="0" indent="0" algn="ctr" defTabSz="622300">
            <a:lnSpc>
              <a:spcPct val="90000"/>
            </a:lnSpc>
            <a:spcBef>
              <a:spcPct val="0"/>
            </a:spcBef>
            <a:spcAft>
              <a:spcPct val="35000"/>
            </a:spcAft>
            <a:buNone/>
          </a:pPr>
          <a:r>
            <a:rPr lang="en-US" sz="1400" b="1" kern="1200">
              <a:latin typeface="Aptos" panose="020B0004020202020204" pitchFamily="34" charset="0"/>
            </a:rPr>
            <a:t>WASCO</a:t>
          </a:r>
          <a:endParaRPr lang="en-US" sz="1400" kern="1200">
            <a:latin typeface="Aptos" panose="020B0004020202020204" pitchFamily="34" charset="0"/>
          </a:endParaRPr>
        </a:p>
      </dsp:txBody>
      <dsp:txXfrm>
        <a:off x="5334023" y="2366696"/>
        <a:ext cx="1175334" cy="705200"/>
      </dsp:txXfrm>
    </dsp:sp>
    <dsp:sp modelId="{FEFB63F4-EA9C-457D-8F45-C11E02F67B63}">
      <dsp:nvSpPr>
        <dsp:cNvPr id="0" name=""/>
        <dsp:cNvSpPr/>
      </dsp:nvSpPr>
      <dsp:spPr>
        <a:xfrm>
          <a:off x="1394452" y="3649105"/>
          <a:ext cx="239727" cy="91440"/>
        </a:xfrm>
        <a:custGeom>
          <a:avLst/>
          <a:gdLst/>
          <a:ahLst/>
          <a:cxnLst/>
          <a:rect l="0" t="0" r="0" b="0"/>
          <a:pathLst>
            <a:path>
              <a:moveTo>
                <a:pt x="0" y="45720"/>
              </a:moveTo>
              <a:lnTo>
                <a:pt x="239727" y="45720"/>
              </a:lnTo>
            </a:path>
          </a:pathLst>
        </a:custGeom>
        <a:noFill/>
        <a:ln w="6350" cap="flat" cmpd="sng" algn="ctr">
          <a:solidFill>
            <a:schemeClr val="accent5">
              <a:hueOff val="-9149933"/>
              <a:satOff val="-14166"/>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507557" y="3693472"/>
        <a:ext cx="13516" cy="2705"/>
      </dsp:txXfrm>
    </dsp:sp>
    <dsp:sp modelId="{7F3AAFC3-238B-41BE-A1A1-822AFA3CBE69}">
      <dsp:nvSpPr>
        <dsp:cNvPr id="0" name=""/>
        <dsp:cNvSpPr/>
      </dsp:nvSpPr>
      <dsp:spPr>
        <a:xfrm>
          <a:off x="220917" y="3342224"/>
          <a:ext cx="1175334" cy="705200"/>
        </a:xfrm>
        <a:prstGeom prst="rect">
          <a:avLst/>
        </a:prstGeom>
        <a:solidFill>
          <a:schemeClr val="accent5">
            <a:hueOff val="-8446091"/>
            <a:satOff val="-13076"/>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592" tIns="60453" rIns="57592" bIns="60453" numCol="1" spcCol="1270" anchor="ctr" anchorCtr="0">
          <a:noAutofit/>
        </a:bodyPr>
        <a:lstStyle/>
        <a:p>
          <a:pPr marL="0" lvl="0" indent="0" algn="ctr" defTabSz="622300">
            <a:lnSpc>
              <a:spcPct val="90000"/>
            </a:lnSpc>
            <a:spcBef>
              <a:spcPct val="0"/>
            </a:spcBef>
            <a:spcAft>
              <a:spcPct val="35000"/>
            </a:spcAft>
            <a:buNone/>
          </a:pPr>
          <a:r>
            <a:rPr lang="en-US" sz="1400" b="1" kern="1200">
              <a:latin typeface="Aptos" panose="020B0004020202020204" pitchFamily="34" charset="0"/>
            </a:rPr>
            <a:t>FLOW </a:t>
          </a:r>
          <a:endParaRPr lang="en-US" sz="1400" kern="1200">
            <a:latin typeface="Aptos" panose="020B0004020202020204" pitchFamily="34" charset="0"/>
          </a:endParaRPr>
        </a:p>
      </dsp:txBody>
      <dsp:txXfrm>
        <a:off x="220917" y="3342224"/>
        <a:ext cx="1175334" cy="705200"/>
      </dsp:txXfrm>
    </dsp:sp>
    <dsp:sp modelId="{1B4DE5A1-1613-4A10-8485-C60EED4F6B18}">
      <dsp:nvSpPr>
        <dsp:cNvPr id="0" name=""/>
        <dsp:cNvSpPr/>
      </dsp:nvSpPr>
      <dsp:spPr>
        <a:xfrm>
          <a:off x="2840114" y="3649105"/>
          <a:ext cx="239727" cy="91440"/>
        </a:xfrm>
        <a:custGeom>
          <a:avLst/>
          <a:gdLst/>
          <a:ahLst/>
          <a:cxnLst/>
          <a:rect l="0" t="0" r="0" b="0"/>
          <a:pathLst>
            <a:path>
              <a:moveTo>
                <a:pt x="0" y="45720"/>
              </a:moveTo>
              <a:lnTo>
                <a:pt x="239727" y="45720"/>
              </a:lnTo>
            </a:path>
          </a:pathLst>
        </a:custGeom>
        <a:noFill/>
        <a:ln w="6350" cap="flat" cmpd="sng" algn="ctr">
          <a:solidFill>
            <a:schemeClr val="accent5">
              <a:hueOff val="-9981745"/>
              <a:satOff val="-15454"/>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953219" y="3693472"/>
        <a:ext cx="13516" cy="2705"/>
      </dsp:txXfrm>
    </dsp:sp>
    <dsp:sp modelId="{C8A501FB-8008-4FA8-AF40-A884CAE4806F}">
      <dsp:nvSpPr>
        <dsp:cNvPr id="0" name=""/>
        <dsp:cNvSpPr/>
      </dsp:nvSpPr>
      <dsp:spPr>
        <a:xfrm>
          <a:off x="1666579" y="3342224"/>
          <a:ext cx="1175334" cy="705200"/>
        </a:xfrm>
        <a:prstGeom prst="rect">
          <a:avLst/>
        </a:prstGeom>
        <a:solidFill>
          <a:schemeClr val="accent5">
            <a:hueOff val="-9213918"/>
            <a:satOff val="-14265"/>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592" tIns="60453" rIns="57592" bIns="60453" numCol="1" spcCol="1270" anchor="ctr" anchorCtr="0">
          <a:noAutofit/>
        </a:bodyPr>
        <a:lstStyle/>
        <a:p>
          <a:pPr marL="0" lvl="0" indent="0" algn="ctr" defTabSz="622300">
            <a:lnSpc>
              <a:spcPct val="90000"/>
            </a:lnSpc>
            <a:spcBef>
              <a:spcPct val="0"/>
            </a:spcBef>
            <a:spcAft>
              <a:spcPct val="35000"/>
            </a:spcAft>
            <a:buNone/>
          </a:pPr>
          <a:r>
            <a:rPr lang="en-US" sz="1400" b="1" kern="1200">
              <a:latin typeface="Aptos" panose="020B0004020202020204" pitchFamily="34" charset="0"/>
            </a:rPr>
            <a:t>DIGICEL</a:t>
          </a:r>
          <a:endParaRPr lang="en-US" sz="1400" kern="1200">
            <a:latin typeface="Aptos" panose="020B0004020202020204" pitchFamily="34" charset="0"/>
          </a:endParaRPr>
        </a:p>
      </dsp:txBody>
      <dsp:txXfrm>
        <a:off x="1666579" y="3342224"/>
        <a:ext cx="1175334" cy="705200"/>
      </dsp:txXfrm>
    </dsp:sp>
    <dsp:sp modelId="{BA7CC2E0-DA63-4D03-8857-BE5DFA2D7B17}">
      <dsp:nvSpPr>
        <dsp:cNvPr id="0" name=""/>
        <dsp:cNvSpPr/>
      </dsp:nvSpPr>
      <dsp:spPr>
        <a:xfrm>
          <a:off x="3112241" y="3342224"/>
          <a:ext cx="1175334" cy="705200"/>
        </a:xfrm>
        <a:prstGeom prst="rect">
          <a:avLst/>
        </a:prstGeom>
        <a:solidFill>
          <a:schemeClr val="accent5">
            <a:hueOff val="-9981745"/>
            <a:satOff val="-15454"/>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57592" tIns="60453" rIns="57592" bIns="60453"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Aptos" panose="020B0004020202020204" pitchFamily="34" charset="0"/>
            </a:rPr>
            <a:t>SLTA</a:t>
          </a:r>
          <a:endParaRPr lang="en-US" sz="1400" kern="1200" dirty="0">
            <a:latin typeface="Aptos" panose="020B0004020202020204" pitchFamily="34" charset="0"/>
          </a:endParaRPr>
        </a:p>
      </dsp:txBody>
      <dsp:txXfrm>
        <a:off x="3112241" y="3342224"/>
        <a:ext cx="1175334" cy="7052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E3B197-B7BE-4B19-853B-CAA414964591}">
      <dsp:nvSpPr>
        <dsp:cNvPr id="0" name=""/>
        <dsp:cNvSpPr/>
      </dsp:nvSpPr>
      <dsp:spPr>
        <a:xfrm>
          <a:off x="0" y="1553"/>
          <a:ext cx="11144230" cy="66182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D961E4-1CCF-45EA-A7D3-7D5AFFF00198}">
      <dsp:nvSpPr>
        <dsp:cNvPr id="0" name=""/>
        <dsp:cNvSpPr/>
      </dsp:nvSpPr>
      <dsp:spPr>
        <a:xfrm>
          <a:off x="200201" y="150463"/>
          <a:ext cx="364001" cy="3640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F8C497-F297-4FF7-B0F2-4078ACF2A584}">
      <dsp:nvSpPr>
        <dsp:cNvPr id="0" name=""/>
        <dsp:cNvSpPr/>
      </dsp:nvSpPr>
      <dsp:spPr>
        <a:xfrm>
          <a:off x="764404" y="1553"/>
          <a:ext cx="10379825" cy="6618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043" tIns="70043" rIns="70043" bIns="70043" numCol="1" spcCol="1270" anchor="ctr" anchorCtr="0">
          <a:noAutofit/>
        </a:bodyPr>
        <a:lstStyle/>
        <a:p>
          <a:pPr marL="0" lvl="0" indent="0" algn="l" defTabSz="711200">
            <a:lnSpc>
              <a:spcPct val="100000"/>
            </a:lnSpc>
            <a:spcBef>
              <a:spcPct val="0"/>
            </a:spcBef>
            <a:spcAft>
              <a:spcPct val="35000"/>
            </a:spcAft>
            <a:buNone/>
          </a:pPr>
          <a:r>
            <a:rPr lang="en-US" sz="1600" kern="1200">
              <a:latin typeface="Aptos" panose="020B0004020202020204" pitchFamily="34" charset="0"/>
            </a:rPr>
            <a:t>Once a Pre-strike meeting is called by NEMO the SLHTA will implement a series of actions immediately following the announcement which is determined by the relevant authorities.</a:t>
          </a:r>
        </a:p>
      </dsp:txBody>
      <dsp:txXfrm>
        <a:off x="764404" y="1553"/>
        <a:ext cx="10379825" cy="661821"/>
      </dsp:txXfrm>
    </dsp:sp>
    <dsp:sp modelId="{4BFC9770-AD36-4E75-A288-F13A31D202C9}">
      <dsp:nvSpPr>
        <dsp:cNvPr id="0" name=""/>
        <dsp:cNvSpPr/>
      </dsp:nvSpPr>
      <dsp:spPr>
        <a:xfrm>
          <a:off x="0" y="828830"/>
          <a:ext cx="11144230" cy="66182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14DAE2-EC6D-41B4-BF9E-51AE97F1A741}">
      <dsp:nvSpPr>
        <dsp:cNvPr id="0" name=""/>
        <dsp:cNvSpPr/>
      </dsp:nvSpPr>
      <dsp:spPr>
        <a:xfrm>
          <a:off x="200201" y="977740"/>
          <a:ext cx="364001" cy="3640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A368A5-F168-492E-8C33-58E9AAFDC679}">
      <dsp:nvSpPr>
        <dsp:cNvPr id="0" name=""/>
        <dsp:cNvSpPr/>
      </dsp:nvSpPr>
      <dsp:spPr>
        <a:xfrm>
          <a:off x="764404" y="828830"/>
          <a:ext cx="10379825" cy="6618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043" tIns="70043" rIns="70043" bIns="70043" numCol="1" spcCol="1270" anchor="ctr" anchorCtr="0">
          <a:noAutofit/>
        </a:bodyPr>
        <a:lstStyle/>
        <a:p>
          <a:pPr marL="0" lvl="0" indent="0" algn="l" defTabSz="711200">
            <a:lnSpc>
              <a:spcPct val="100000"/>
            </a:lnSpc>
            <a:spcBef>
              <a:spcPct val="0"/>
            </a:spcBef>
            <a:spcAft>
              <a:spcPct val="35000"/>
            </a:spcAft>
            <a:buNone/>
          </a:pPr>
          <a:r>
            <a:rPr lang="en-US" sz="1600" kern="1200">
              <a:latin typeface="Aptos" panose="020B0004020202020204" pitchFamily="34" charset="0"/>
            </a:rPr>
            <a:t>The SLHTA will provide members with updates throughout the duration of the event. This will be disseminated via the What’s App platforms.</a:t>
          </a:r>
        </a:p>
      </dsp:txBody>
      <dsp:txXfrm>
        <a:off x="764404" y="828830"/>
        <a:ext cx="10379825" cy="661821"/>
      </dsp:txXfrm>
    </dsp:sp>
    <dsp:sp modelId="{F33E9AC6-EFFC-4F2C-A30C-6E78ACB2C73A}">
      <dsp:nvSpPr>
        <dsp:cNvPr id="0" name=""/>
        <dsp:cNvSpPr/>
      </dsp:nvSpPr>
      <dsp:spPr>
        <a:xfrm>
          <a:off x="0" y="1656107"/>
          <a:ext cx="11144230" cy="66182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7214F4-8E26-4A04-88EE-0C014C53308C}">
      <dsp:nvSpPr>
        <dsp:cNvPr id="0" name=""/>
        <dsp:cNvSpPr/>
      </dsp:nvSpPr>
      <dsp:spPr>
        <a:xfrm>
          <a:off x="200201" y="1805017"/>
          <a:ext cx="364001" cy="3640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FD8CBC-034B-458F-B7E6-6DC9E73102BB}">
      <dsp:nvSpPr>
        <dsp:cNvPr id="0" name=""/>
        <dsp:cNvSpPr/>
      </dsp:nvSpPr>
      <dsp:spPr>
        <a:xfrm>
          <a:off x="764404" y="1656107"/>
          <a:ext cx="10379825" cy="6618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043" tIns="70043" rIns="70043" bIns="70043" numCol="1" spcCol="1270" anchor="ctr" anchorCtr="0">
          <a:noAutofit/>
        </a:bodyPr>
        <a:lstStyle/>
        <a:p>
          <a:pPr marL="0" lvl="0" indent="0" algn="l" defTabSz="711200">
            <a:lnSpc>
              <a:spcPct val="100000"/>
            </a:lnSpc>
            <a:spcBef>
              <a:spcPct val="0"/>
            </a:spcBef>
            <a:spcAft>
              <a:spcPct val="35000"/>
            </a:spcAft>
            <a:buNone/>
          </a:pPr>
          <a:r>
            <a:rPr lang="en-US" sz="1600" kern="1200">
              <a:latin typeface="Aptos" panose="020B0004020202020204" pitchFamily="34" charset="0"/>
            </a:rPr>
            <a:t>These updates will come from various agencies – as outlined previously.</a:t>
          </a:r>
        </a:p>
      </dsp:txBody>
      <dsp:txXfrm>
        <a:off x="764404" y="1656107"/>
        <a:ext cx="10379825" cy="661821"/>
      </dsp:txXfrm>
    </dsp:sp>
    <dsp:sp modelId="{1C8F5C7D-3D56-45FF-BC19-A1C241568624}">
      <dsp:nvSpPr>
        <dsp:cNvPr id="0" name=""/>
        <dsp:cNvSpPr/>
      </dsp:nvSpPr>
      <dsp:spPr>
        <a:xfrm>
          <a:off x="0" y="2483384"/>
          <a:ext cx="11144230" cy="66182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1AD8E9-5BA7-4697-B607-AEB7E444691D}">
      <dsp:nvSpPr>
        <dsp:cNvPr id="0" name=""/>
        <dsp:cNvSpPr/>
      </dsp:nvSpPr>
      <dsp:spPr>
        <a:xfrm>
          <a:off x="200201" y="2632294"/>
          <a:ext cx="364001" cy="3640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D23823-7D07-4E56-9FDF-A7B2F1993BF3}">
      <dsp:nvSpPr>
        <dsp:cNvPr id="0" name=""/>
        <dsp:cNvSpPr/>
      </dsp:nvSpPr>
      <dsp:spPr>
        <a:xfrm>
          <a:off x="764404" y="2483384"/>
          <a:ext cx="10379825" cy="6618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043" tIns="70043" rIns="70043" bIns="70043" numCol="1" spcCol="1270" anchor="ctr" anchorCtr="0">
          <a:noAutofit/>
        </a:bodyPr>
        <a:lstStyle/>
        <a:p>
          <a:pPr marL="0" lvl="0" indent="0" algn="l" defTabSz="711200">
            <a:lnSpc>
              <a:spcPct val="100000"/>
            </a:lnSpc>
            <a:spcBef>
              <a:spcPct val="0"/>
            </a:spcBef>
            <a:spcAft>
              <a:spcPct val="35000"/>
            </a:spcAft>
            <a:buNone/>
          </a:pPr>
          <a:r>
            <a:rPr lang="en-US" sz="1600" kern="1200">
              <a:latin typeface="Aptos" panose="020B0004020202020204" pitchFamily="34" charset="0"/>
            </a:rPr>
            <a:t>Members with guests in-house must ensure a list of guest details is easily accessible to share in the event of evacuation or accountability measures. This would include name, country of origin, arrival and departure dates.</a:t>
          </a:r>
        </a:p>
      </dsp:txBody>
      <dsp:txXfrm>
        <a:off x="764404" y="2483384"/>
        <a:ext cx="10379825" cy="661821"/>
      </dsp:txXfrm>
    </dsp:sp>
    <dsp:sp modelId="{A0139313-0E0B-4AA7-B849-199EA1942358}">
      <dsp:nvSpPr>
        <dsp:cNvPr id="0" name=""/>
        <dsp:cNvSpPr/>
      </dsp:nvSpPr>
      <dsp:spPr>
        <a:xfrm>
          <a:off x="0" y="3310661"/>
          <a:ext cx="11144230" cy="66182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D7FFC9-A9DC-4476-8FE3-9543DD0EEBD0}">
      <dsp:nvSpPr>
        <dsp:cNvPr id="0" name=""/>
        <dsp:cNvSpPr/>
      </dsp:nvSpPr>
      <dsp:spPr>
        <a:xfrm>
          <a:off x="200201" y="3459571"/>
          <a:ext cx="364001" cy="3640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55E75E-F818-44C6-A353-1FE8EBB2DF13}">
      <dsp:nvSpPr>
        <dsp:cNvPr id="0" name=""/>
        <dsp:cNvSpPr/>
      </dsp:nvSpPr>
      <dsp:spPr>
        <a:xfrm>
          <a:off x="764404" y="3310661"/>
          <a:ext cx="10379825" cy="6618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043" tIns="70043" rIns="70043" bIns="70043" numCol="1" spcCol="1270" anchor="ctr" anchorCtr="0">
          <a:noAutofit/>
        </a:bodyPr>
        <a:lstStyle/>
        <a:p>
          <a:pPr marL="0" lvl="0" indent="0" algn="l" defTabSz="711200">
            <a:lnSpc>
              <a:spcPct val="100000"/>
            </a:lnSpc>
            <a:spcBef>
              <a:spcPct val="0"/>
            </a:spcBef>
            <a:spcAft>
              <a:spcPct val="35000"/>
            </a:spcAft>
            <a:buNone/>
          </a:pPr>
          <a:r>
            <a:rPr lang="en-US" sz="1600" kern="1200" dirty="0">
              <a:latin typeface="Aptos" panose="020B0004020202020204" pitchFamily="34" charset="0"/>
            </a:rPr>
            <a:t>The SLHTA have compiled a list of emergency contacts for each member company including maintenance managers where relevant. If you have not submitted your emergency  contacts please do so to </a:t>
          </a:r>
          <a:r>
            <a:rPr lang="en-US" sz="1600" kern="1200" dirty="0">
              <a:latin typeface="Aptos" panose="020B0004020202020204" pitchFamily="34" charset="0"/>
              <a:hlinkClick xmlns:r="http://schemas.openxmlformats.org/officeDocument/2006/relationships" r:id="rId6"/>
            </a:rPr>
            <a:t>bdo@slhta.info</a:t>
          </a:r>
          <a:r>
            <a:rPr lang="en-US" sz="1600" kern="1200" dirty="0">
              <a:latin typeface="Aptos" panose="020B0004020202020204" pitchFamily="34" charset="0"/>
            </a:rPr>
            <a:t> </a:t>
          </a:r>
        </a:p>
      </dsp:txBody>
      <dsp:txXfrm>
        <a:off x="764404" y="3310661"/>
        <a:ext cx="10379825" cy="661821"/>
      </dsp:txXfrm>
    </dsp:sp>
    <dsp:sp modelId="{F8C356BF-06E2-4BCD-9E9A-A87FA7A0B097}">
      <dsp:nvSpPr>
        <dsp:cNvPr id="0" name=""/>
        <dsp:cNvSpPr/>
      </dsp:nvSpPr>
      <dsp:spPr>
        <a:xfrm>
          <a:off x="0" y="4137939"/>
          <a:ext cx="11144230" cy="66182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3F04C4-3DB0-41C7-8467-46E7B81F8E90}">
      <dsp:nvSpPr>
        <dsp:cNvPr id="0" name=""/>
        <dsp:cNvSpPr/>
      </dsp:nvSpPr>
      <dsp:spPr>
        <a:xfrm>
          <a:off x="200201" y="4286848"/>
          <a:ext cx="364001" cy="3640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B96548-2CFF-42E3-89EF-0FEF04124590}">
      <dsp:nvSpPr>
        <dsp:cNvPr id="0" name=""/>
        <dsp:cNvSpPr/>
      </dsp:nvSpPr>
      <dsp:spPr>
        <a:xfrm>
          <a:off x="764404" y="4137939"/>
          <a:ext cx="10379825" cy="6618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0043" tIns="70043" rIns="70043" bIns="70043" numCol="1" spcCol="1270" anchor="ctr" anchorCtr="0">
          <a:noAutofit/>
        </a:bodyPr>
        <a:lstStyle/>
        <a:p>
          <a:pPr marL="0" lvl="0" indent="0" algn="l" defTabSz="711200">
            <a:lnSpc>
              <a:spcPct val="100000"/>
            </a:lnSpc>
            <a:spcBef>
              <a:spcPct val="0"/>
            </a:spcBef>
            <a:spcAft>
              <a:spcPct val="35000"/>
            </a:spcAft>
            <a:buNone/>
          </a:pPr>
          <a:r>
            <a:rPr lang="en-US" sz="1600" kern="1200">
              <a:latin typeface="Aptos" panose="020B0004020202020204" pitchFamily="34" charset="0"/>
            </a:rPr>
            <a:t>The following pages will give you relevant emergency contact information which would be helpful.</a:t>
          </a:r>
        </a:p>
      </dsp:txBody>
      <dsp:txXfrm>
        <a:off x="764404" y="4137939"/>
        <a:ext cx="10379825" cy="66182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9AA715-4125-4222-B159-1A6713AE94AC}">
      <dsp:nvSpPr>
        <dsp:cNvPr id="0" name=""/>
        <dsp:cNvSpPr/>
      </dsp:nvSpPr>
      <dsp:spPr>
        <a:xfrm>
          <a:off x="0" y="1482"/>
          <a:ext cx="6730276" cy="43354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solidFill>
                <a:srgbClr val="17406D"/>
              </a:solidFill>
              <a:latin typeface="Aptos" panose="020B0004020202020204" pitchFamily="34" charset="0"/>
            </a:rPr>
            <a:t>MINISTRY OF TOURISM: </a:t>
          </a:r>
          <a:r>
            <a:rPr lang="en-US" sz="1400" kern="1200">
              <a:solidFill>
                <a:srgbClr val="17406D"/>
              </a:solidFill>
              <a:latin typeface="Aptos" panose="020B0004020202020204" pitchFamily="34" charset="0"/>
              <a:hlinkClick xmlns:r="http://schemas.openxmlformats.org/officeDocument/2006/relationships" r:id="rId1">
                <a:extLst>
                  <a:ext uri="{A12FA001-AC4F-418D-AE19-62706E023703}">
                    <ahyp:hlinkClr xmlns:ahyp="http://schemas.microsoft.com/office/drawing/2018/hyperlinkcolor" val="tx"/>
                  </a:ext>
                </a:extLst>
              </a:hlinkClick>
            </a:rPr>
            <a:t>https://slutourism.govt.lc/</a:t>
          </a:r>
          <a:r>
            <a:rPr lang="en-US" sz="1400" kern="1200">
              <a:solidFill>
                <a:srgbClr val="17406D"/>
              </a:solidFill>
              <a:latin typeface="Aptos" panose="020B0004020202020204" pitchFamily="34" charset="0"/>
            </a:rPr>
            <a:t> </a:t>
          </a:r>
        </a:p>
      </dsp:txBody>
      <dsp:txXfrm>
        <a:off x="21164" y="22646"/>
        <a:ext cx="6687948" cy="391219"/>
      </dsp:txXfrm>
    </dsp:sp>
    <dsp:sp modelId="{90793051-5C9C-4292-A3E2-4BAF568E8AF4}">
      <dsp:nvSpPr>
        <dsp:cNvPr id="0" name=""/>
        <dsp:cNvSpPr/>
      </dsp:nvSpPr>
      <dsp:spPr>
        <a:xfrm>
          <a:off x="0" y="446139"/>
          <a:ext cx="6730276" cy="433547"/>
        </a:xfrm>
        <a:prstGeom prst="roundRect">
          <a:avLst/>
        </a:prstGeom>
        <a:solidFill>
          <a:schemeClr val="accent5">
            <a:hueOff val="-998175"/>
            <a:satOff val="-1545"/>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solidFill>
                <a:srgbClr val="17406D"/>
              </a:solidFill>
              <a:latin typeface="Aptos" panose="020B0004020202020204" pitchFamily="34" charset="0"/>
            </a:rPr>
            <a:t>DIGICEL:</a:t>
          </a:r>
          <a:r>
            <a:rPr lang="en-GB" sz="1400" u="sng" kern="1200" dirty="0">
              <a:solidFill>
                <a:srgbClr val="17406D"/>
              </a:solidFill>
              <a:latin typeface="Aptos" panose="020B0004020202020204" pitchFamily="34" charset="0"/>
              <a:hlinkClick xmlns:r="http://schemas.openxmlformats.org/officeDocument/2006/relationships" r:id="rId2">
                <a:extLst>
                  <a:ext uri="{A12FA001-AC4F-418D-AE19-62706E023703}">
                    <ahyp:hlinkClr xmlns:ahyp="http://schemas.microsoft.com/office/drawing/2018/hyperlinkcolor" val="tx"/>
                  </a:ext>
                </a:extLst>
              </a:hlinkClick>
            </a:rPr>
            <a:t> https://www.digicelgroup.com/lc/en</a:t>
          </a:r>
          <a:r>
            <a:rPr lang="en-US" sz="1400" u="sng" kern="1200" dirty="0">
              <a:solidFill>
                <a:srgbClr val="17406D"/>
              </a:solidFill>
              <a:latin typeface="Aptos" panose="020B0004020202020204" pitchFamily="34" charset="0"/>
              <a:hlinkClick xmlns:r="http://schemas.openxmlformats.org/officeDocument/2006/relationships" r:id="rId2">
                <a:extLst>
                  <a:ext uri="{A12FA001-AC4F-418D-AE19-62706E023703}">
                    <ahyp:hlinkClr xmlns:ahyp="http://schemas.microsoft.com/office/drawing/2018/hyperlinkcolor" val="tx"/>
                  </a:ext>
                </a:extLst>
              </a:hlinkClick>
            </a:rPr>
            <a:t>/</a:t>
          </a:r>
          <a:endParaRPr lang="en-US" sz="1400" kern="1200" dirty="0">
            <a:solidFill>
              <a:srgbClr val="17406D"/>
            </a:solidFill>
            <a:latin typeface="Aptos" panose="020B0004020202020204" pitchFamily="34" charset="0"/>
          </a:endParaRPr>
        </a:p>
      </dsp:txBody>
      <dsp:txXfrm>
        <a:off x="21164" y="467303"/>
        <a:ext cx="6687948" cy="391219"/>
      </dsp:txXfrm>
    </dsp:sp>
    <dsp:sp modelId="{64040BE2-868E-4B44-9BE8-D45B79C27DE7}">
      <dsp:nvSpPr>
        <dsp:cNvPr id="0" name=""/>
        <dsp:cNvSpPr/>
      </dsp:nvSpPr>
      <dsp:spPr>
        <a:xfrm>
          <a:off x="0" y="890796"/>
          <a:ext cx="6730276" cy="433547"/>
        </a:xfrm>
        <a:prstGeom prst="roundRect">
          <a:avLst/>
        </a:prstGeom>
        <a:solidFill>
          <a:schemeClr val="accent5">
            <a:hueOff val="-1996349"/>
            <a:satOff val="-3091"/>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solidFill>
                <a:srgbClr val="17406D"/>
              </a:solidFill>
              <a:latin typeface="Aptos" panose="020B0004020202020204" pitchFamily="34" charset="0"/>
            </a:rPr>
            <a:t>Tel:  +1 758 728 3400 </a:t>
          </a:r>
        </a:p>
      </dsp:txBody>
      <dsp:txXfrm>
        <a:off x="21164" y="911960"/>
        <a:ext cx="6687948" cy="391219"/>
      </dsp:txXfrm>
    </dsp:sp>
    <dsp:sp modelId="{EF3F7DCF-97DC-4E20-8E73-04294F03117E}">
      <dsp:nvSpPr>
        <dsp:cNvPr id="0" name=""/>
        <dsp:cNvSpPr/>
      </dsp:nvSpPr>
      <dsp:spPr>
        <a:xfrm>
          <a:off x="0" y="1335454"/>
          <a:ext cx="6730276" cy="433547"/>
        </a:xfrm>
        <a:prstGeom prst="roundRect">
          <a:avLst/>
        </a:prstGeom>
        <a:solidFill>
          <a:schemeClr val="accent5">
            <a:hueOff val="-2994524"/>
            <a:satOff val="-4636"/>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solidFill>
                <a:srgbClr val="17406D"/>
              </a:solidFill>
              <a:latin typeface="Aptos" panose="020B0004020202020204" pitchFamily="34" charset="0"/>
            </a:rPr>
            <a:t>Roaming Tel: +1 758 716 7626</a:t>
          </a:r>
        </a:p>
      </dsp:txBody>
      <dsp:txXfrm>
        <a:off x="21164" y="1356618"/>
        <a:ext cx="6687948" cy="391219"/>
      </dsp:txXfrm>
    </dsp:sp>
    <dsp:sp modelId="{F272D728-B63F-42C6-9652-5A5FA85820C7}">
      <dsp:nvSpPr>
        <dsp:cNvPr id="0" name=""/>
        <dsp:cNvSpPr/>
      </dsp:nvSpPr>
      <dsp:spPr>
        <a:xfrm>
          <a:off x="0" y="1780111"/>
          <a:ext cx="6730276" cy="433547"/>
        </a:xfrm>
        <a:prstGeom prst="roundRect">
          <a:avLst/>
        </a:prstGeom>
        <a:solidFill>
          <a:schemeClr val="accent5">
            <a:hueOff val="-3992698"/>
            <a:satOff val="-6182"/>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solidFill>
                <a:srgbClr val="17406D"/>
              </a:solidFill>
              <a:latin typeface="Aptos" panose="020B0004020202020204" pitchFamily="34" charset="0"/>
            </a:rPr>
            <a:t>Email:  </a:t>
          </a:r>
          <a:r>
            <a:rPr lang="en-US" sz="1400" u="sng" kern="1200">
              <a:solidFill>
                <a:srgbClr val="17406D"/>
              </a:solidFill>
              <a:latin typeface="Aptos" panose="020B0004020202020204" pitchFamily="34" charset="0"/>
              <a:hlinkClick xmlns:r="http://schemas.openxmlformats.org/officeDocument/2006/relationships" r:id="rId3">
                <a:extLst>
                  <a:ext uri="{A12FA001-AC4F-418D-AE19-62706E023703}">
                    <ahyp:hlinkClr xmlns:ahyp="http://schemas.microsoft.com/office/drawing/2018/hyperlinkcolor" val="tx"/>
                  </a:ext>
                </a:extLst>
              </a:hlinkClick>
            </a:rPr>
            <a:t>customercarestlucia@digicelgroup.com </a:t>
          </a:r>
          <a:endParaRPr lang="en-US" sz="1400" kern="1200">
            <a:solidFill>
              <a:srgbClr val="17406D"/>
            </a:solidFill>
            <a:latin typeface="Aptos" panose="020B0004020202020204" pitchFamily="34" charset="0"/>
          </a:endParaRPr>
        </a:p>
      </dsp:txBody>
      <dsp:txXfrm>
        <a:off x="21164" y="1801275"/>
        <a:ext cx="6687948" cy="391219"/>
      </dsp:txXfrm>
    </dsp:sp>
    <dsp:sp modelId="{49124F48-BE94-4C51-BD4C-81F3AC78CF17}">
      <dsp:nvSpPr>
        <dsp:cNvPr id="0" name=""/>
        <dsp:cNvSpPr/>
      </dsp:nvSpPr>
      <dsp:spPr>
        <a:xfrm>
          <a:off x="0" y="2224768"/>
          <a:ext cx="6730276" cy="433547"/>
        </a:xfrm>
        <a:prstGeom prst="roundRect">
          <a:avLst/>
        </a:prstGeom>
        <a:solidFill>
          <a:schemeClr val="accent5">
            <a:hueOff val="-4990872"/>
            <a:satOff val="-7727"/>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solidFill>
                <a:srgbClr val="17406D"/>
              </a:solidFill>
              <a:latin typeface="Aptos" panose="020B0004020202020204" pitchFamily="34" charset="0"/>
            </a:rPr>
            <a:t>Twitter: @digicelStLucia</a:t>
          </a:r>
        </a:p>
      </dsp:txBody>
      <dsp:txXfrm>
        <a:off x="21164" y="2245932"/>
        <a:ext cx="6687948" cy="391219"/>
      </dsp:txXfrm>
    </dsp:sp>
    <dsp:sp modelId="{9E88D65F-14E8-42D1-8481-92BA1F59D553}">
      <dsp:nvSpPr>
        <dsp:cNvPr id="0" name=""/>
        <dsp:cNvSpPr/>
      </dsp:nvSpPr>
      <dsp:spPr>
        <a:xfrm>
          <a:off x="0" y="2669425"/>
          <a:ext cx="6730276" cy="433547"/>
        </a:xfrm>
        <a:prstGeom prst="roundRect">
          <a:avLst/>
        </a:prstGeom>
        <a:solidFill>
          <a:schemeClr val="accent5">
            <a:hueOff val="-5989047"/>
            <a:satOff val="-9272"/>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solidFill>
                <a:srgbClr val="17406D"/>
              </a:solidFill>
              <a:latin typeface="Aptos" panose="020B0004020202020204" pitchFamily="34" charset="0"/>
            </a:rPr>
            <a:t>Instagram: @digicelstlucia</a:t>
          </a:r>
        </a:p>
      </dsp:txBody>
      <dsp:txXfrm>
        <a:off x="21164" y="2690589"/>
        <a:ext cx="6687948" cy="391219"/>
      </dsp:txXfrm>
    </dsp:sp>
    <dsp:sp modelId="{CB013D58-1720-4AE8-9ED0-9CD28ED78A1B}">
      <dsp:nvSpPr>
        <dsp:cNvPr id="0" name=""/>
        <dsp:cNvSpPr/>
      </dsp:nvSpPr>
      <dsp:spPr>
        <a:xfrm>
          <a:off x="0" y="3114082"/>
          <a:ext cx="6730276" cy="433547"/>
        </a:xfrm>
        <a:prstGeom prst="roundRect">
          <a:avLst/>
        </a:prstGeom>
        <a:solidFill>
          <a:schemeClr val="accent5">
            <a:hueOff val="-6987221"/>
            <a:satOff val="-10818"/>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solidFill>
                <a:srgbClr val="17406D"/>
              </a:solidFill>
              <a:latin typeface="Aptos" panose="020B0004020202020204" pitchFamily="34" charset="0"/>
            </a:rPr>
            <a:t>SLHTA – Noorani Azeez: +1 758 721 4444 </a:t>
          </a:r>
          <a:r>
            <a:rPr lang="en-US" sz="1400" kern="1200">
              <a:solidFill>
                <a:srgbClr val="17406D"/>
              </a:solidFill>
              <a:latin typeface="Aptos" panose="020B0004020202020204" pitchFamily="34" charset="0"/>
              <a:hlinkClick xmlns:r="http://schemas.openxmlformats.org/officeDocument/2006/relationships" r:id="rId4">
                <a:extLst>
                  <a:ext uri="{A12FA001-AC4F-418D-AE19-62706E023703}">
                    <ahyp:hlinkClr xmlns:ahyp="http://schemas.microsoft.com/office/drawing/2018/hyperlinkcolor" val="tx"/>
                  </a:ext>
                </a:extLst>
              </a:hlinkClick>
            </a:rPr>
            <a:t>ceo@slhta.info</a:t>
          </a:r>
          <a:r>
            <a:rPr lang="en-US" sz="1400" kern="1200">
              <a:solidFill>
                <a:srgbClr val="17406D"/>
              </a:solidFill>
              <a:latin typeface="Aptos" panose="020B0004020202020204" pitchFamily="34" charset="0"/>
            </a:rPr>
            <a:t> / Juliet Sutherland: +1 758 726 4680 </a:t>
          </a:r>
          <a:r>
            <a:rPr lang="en-US" sz="1400" kern="1200">
              <a:solidFill>
                <a:srgbClr val="17406D"/>
              </a:solidFill>
              <a:latin typeface="Aptos" panose="020B0004020202020204" pitchFamily="34" charset="0"/>
              <a:hlinkClick xmlns:r="http://schemas.openxmlformats.org/officeDocument/2006/relationships" r:id="rId5">
                <a:extLst>
                  <a:ext uri="{A12FA001-AC4F-418D-AE19-62706E023703}">
                    <ahyp:hlinkClr xmlns:ahyp="http://schemas.microsoft.com/office/drawing/2018/hyperlinkcolor" val="tx"/>
                  </a:ext>
                </a:extLst>
              </a:hlinkClick>
            </a:rPr>
            <a:t>bdo@slhta.info</a:t>
          </a:r>
          <a:r>
            <a:rPr lang="en-US" sz="1400" kern="1200">
              <a:solidFill>
                <a:srgbClr val="17406D"/>
              </a:solidFill>
              <a:latin typeface="Aptos" panose="020B0004020202020204" pitchFamily="34" charset="0"/>
            </a:rPr>
            <a:t> </a:t>
          </a:r>
        </a:p>
      </dsp:txBody>
      <dsp:txXfrm>
        <a:off x="21164" y="3135246"/>
        <a:ext cx="6687948" cy="391219"/>
      </dsp:txXfrm>
    </dsp:sp>
    <dsp:sp modelId="{893DCD57-5BBD-4D61-A80E-352E04FB32B1}">
      <dsp:nvSpPr>
        <dsp:cNvPr id="0" name=""/>
        <dsp:cNvSpPr/>
      </dsp:nvSpPr>
      <dsp:spPr>
        <a:xfrm>
          <a:off x="0" y="3558739"/>
          <a:ext cx="6730276" cy="433547"/>
        </a:xfrm>
        <a:prstGeom prst="roundRect">
          <a:avLst/>
        </a:prstGeom>
        <a:solidFill>
          <a:schemeClr val="accent5">
            <a:hueOff val="-7985396"/>
            <a:satOff val="-12363"/>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solidFill>
                <a:srgbClr val="17406D"/>
              </a:solidFill>
              <a:latin typeface="Aptos" panose="020B0004020202020204" pitchFamily="34" charset="0"/>
            </a:rPr>
            <a:t>Saint Lucia Tourism Authority: </a:t>
          </a:r>
          <a:r>
            <a:rPr lang="en-US" sz="1400" kern="1200">
              <a:solidFill>
                <a:srgbClr val="17406D"/>
              </a:solidFill>
              <a:latin typeface="Aptos" panose="020B0004020202020204" pitchFamily="34" charset="0"/>
              <a:hlinkClick xmlns:r="http://schemas.openxmlformats.org/officeDocument/2006/relationships" r:id="rId6">
                <a:extLst>
                  <a:ext uri="{A12FA001-AC4F-418D-AE19-62706E023703}">
                    <ahyp:hlinkClr xmlns:ahyp="http://schemas.microsoft.com/office/drawing/2018/hyperlinkcolor" val="tx"/>
                  </a:ext>
                </a:extLst>
              </a:hlinkClick>
            </a:rPr>
            <a:t>https://www.stlucia.org/en/</a:t>
          </a:r>
          <a:r>
            <a:rPr lang="en-US" sz="1400" kern="1200">
              <a:solidFill>
                <a:srgbClr val="17406D"/>
              </a:solidFill>
              <a:latin typeface="Aptos" panose="020B0004020202020204" pitchFamily="34" charset="0"/>
            </a:rPr>
            <a:t> </a:t>
          </a:r>
        </a:p>
      </dsp:txBody>
      <dsp:txXfrm>
        <a:off x="21164" y="3579903"/>
        <a:ext cx="6687948" cy="391219"/>
      </dsp:txXfrm>
    </dsp:sp>
    <dsp:sp modelId="{E49C91C7-21E5-4A6D-9FC3-65CD7F8B2840}">
      <dsp:nvSpPr>
        <dsp:cNvPr id="0" name=""/>
        <dsp:cNvSpPr/>
      </dsp:nvSpPr>
      <dsp:spPr>
        <a:xfrm>
          <a:off x="0" y="4003396"/>
          <a:ext cx="6730276" cy="433547"/>
        </a:xfrm>
        <a:prstGeom prst="roundRect">
          <a:avLst/>
        </a:prstGeom>
        <a:solidFill>
          <a:schemeClr val="accent5">
            <a:hueOff val="-8983570"/>
            <a:satOff val="-13909"/>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solidFill>
                <a:srgbClr val="17406D"/>
              </a:solidFill>
              <a:latin typeface="Aptos" panose="020B0004020202020204" pitchFamily="34" charset="0"/>
            </a:rPr>
            <a:t>Tel: +1 758 458 7101</a:t>
          </a:r>
        </a:p>
      </dsp:txBody>
      <dsp:txXfrm>
        <a:off x="21164" y="4024560"/>
        <a:ext cx="6687948" cy="391219"/>
      </dsp:txXfrm>
    </dsp:sp>
    <dsp:sp modelId="{B5762872-5DCD-4E8A-83E3-C2EB1755B5B3}">
      <dsp:nvSpPr>
        <dsp:cNvPr id="0" name=""/>
        <dsp:cNvSpPr/>
      </dsp:nvSpPr>
      <dsp:spPr>
        <a:xfrm>
          <a:off x="0" y="4448053"/>
          <a:ext cx="6730276" cy="433547"/>
        </a:xfrm>
        <a:prstGeom prst="roundRect">
          <a:avLst/>
        </a:prstGeom>
        <a:solidFill>
          <a:schemeClr val="accent5">
            <a:hueOff val="-9981745"/>
            <a:satOff val="-15454"/>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solidFill>
                <a:srgbClr val="17406D"/>
              </a:solidFill>
              <a:latin typeface="Aptos" panose="020B0004020202020204" pitchFamily="34" charset="0"/>
            </a:rPr>
            <a:t>Email: </a:t>
          </a:r>
          <a:r>
            <a:rPr lang="en-US" sz="1400" kern="1200" dirty="0">
              <a:solidFill>
                <a:srgbClr val="17406D"/>
              </a:solidFill>
              <a:latin typeface="Aptos" panose="020B0004020202020204" pitchFamily="34" charset="0"/>
              <a:hlinkClick xmlns:r="http://schemas.openxmlformats.org/officeDocument/2006/relationships" r:id="rId7">
                <a:extLst>
                  <a:ext uri="{A12FA001-AC4F-418D-AE19-62706E023703}">
                    <ahyp:hlinkClr xmlns:ahyp="http://schemas.microsoft.com/office/drawing/2018/hyperlinkcolor" val="tx"/>
                  </a:ext>
                </a:extLst>
              </a:hlinkClick>
            </a:rPr>
            <a:t>information@stlucia.org</a:t>
          </a:r>
          <a:r>
            <a:rPr lang="en-US" sz="1400" kern="1200" dirty="0">
              <a:solidFill>
                <a:srgbClr val="17406D"/>
              </a:solidFill>
              <a:latin typeface="Aptos" panose="020B0004020202020204" pitchFamily="34" charset="0"/>
            </a:rPr>
            <a:t> </a:t>
          </a:r>
        </a:p>
      </dsp:txBody>
      <dsp:txXfrm>
        <a:off x="21164" y="4469217"/>
        <a:ext cx="6687948" cy="39121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B1EE195-370A-4403-9CB0-5764255C7E0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5C3AD7F-4A31-4041-9752-A3D9E8BDABF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9CDD7EE-B3BB-479F-9F11-0EE925F404D6}" type="datetimeFigureOut">
              <a:rPr lang="en-US" smtClean="0"/>
              <a:t>8/3/2026</a:t>
            </a:fld>
            <a:endParaRPr lang="en-US" dirty="0"/>
          </a:p>
        </p:txBody>
      </p:sp>
      <p:sp>
        <p:nvSpPr>
          <p:cNvPr id="4" name="Footer Placeholder 3">
            <a:extLst>
              <a:ext uri="{FF2B5EF4-FFF2-40B4-BE49-F238E27FC236}">
                <a16:creationId xmlns:a16="http://schemas.microsoft.com/office/drawing/2014/main" id="{1B1DD59F-83D3-4684-A19C-9DD79E31D4A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D9821C9-92C9-43F8-823F-0541CEBF901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C9D1D82-48E9-429C-824F-33D4B922D6D9}" type="slidenum">
              <a:rPr lang="en-US" smtClean="0"/>
              <a:t>‹#›</a:t>
            </a:fld>
            <a:endParaRPr lang="en-US" dirty="0"/>
          </a:p>
        </p:txBody>
      </p:sp>
    </p:spTree>
    <p:extLst>
      <p:ext uri="{BB962C8B-B14F-4D97-AF65-F5344CB8AC3E}">
        <p14:creationId xmlns:p14="http://schemas.microsoft.com/office/powerpoint/2010/main" val="7812436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93EC15-23AE-4DCE-BA3D-47A65A901629}" type="datetimeFigureOut">
              <a:rPr lang="en-US" smtClean="0"/>
              <a:t>8/2/2026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F07641-8D8E-445C-ADC3-F540A6CAA551}" type="slidenum">
              <a:rPr lang="en-US" smtClean="0"/>
              <a:t>‹#›</a:t>
            </a:fld>
            <a:endParaRPr lang="en-US" dirty="0"/>
          </a:p>
        </p:txBody>
      </p:sp>
    </p:spTree>
    <p:extLst>
      <p:ext uri="{BB962C8B-B14F-4D97-AF65-F5344CB8AC3E}">
        <p14:creationId xmlns:p14="http://schemas.microsoft.com/office/powerpoint/2010/main" val="1013508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microsoft.com/office/2007/relationships/hdphoto" Target="../media/hdphoto4.wdp"/><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png"/><Relationship Id="rId1" Type="http://schemas.openxmlformats.org/officeDocument/2006/relationships/slideMaster" Target="../slideMasters/slideMaster1.xml"/><Relationship Id="rId5" Type="http://schemas.microsoft.com/office/2007/relationships/hdphoto" Target="../media/hdphoto5.wdp"/><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5000"/>
              </a:lnSpc>
              <a:defRPr sz="7200" b="1" cap="none"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b="1"/>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2058740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83897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65653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565687" y="365125"/>
            <a:ext cx="11059119" cy="564773"/>
          </a:xfrm>
          <a:prstGeom prst="rect">
            <a:avLst/>
          </a:prstGeom>
        </p:spPr>
        <p:txBody>
          <a:bodyPr/>
          <a:lstStyle>
            <a:lvl1pPr algn="ctr">
              <a:defRPr sz="4000"/>
            </a:lvl1pPr>
          </a:lstStyle>
          <a:p>
            <a:r>
              <a:rPr lang="en-US"/>
              <a:t>Click to edit Master title style</a:t>
            </a:r>
            <a:endParaRPr lang="en-US" dirty="0"/>
          </a:p>
        </p:txBody>
      </p:sp>
    </p:spTree>
    <p:extLst>
      <p:ext uri="{BB962C8B-B14F-4D97-AF65-F5344CB8AC3E}">
        <p14:creationId xmlns:p14="http://schemas.microsoft.com/office/powerpoint/2010/main" val="27835676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8" name="Diamond 7"/>
          <p:cNvSpPr/>
          <p:nvPr userDrawn="1"/>
        </p:nvSpPr>
        <p:spPr>
          <a:xfrm>
            <a:off x="5847289" y="3645976"/>
            <a:ext cx="488197" cy="488197"/>
          </a:xfrm>
          <a:prstGeom prst="diamond">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565150" y="1294108"/>
            <a:ext cx="11059656" cy="2595967"/>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p:cNvSpPr>
            <a:spLocks noGrp="1"/>
          </p:cNvSpPr>
          <p:nvPr>
            <p:ph type="title"/>
          </p:nvPr>
        </p:nvSpPr>
        <p:spPr>
          <a:xfrm>
            <a:off x="565687" y="365125"/>
            <a:ext cx="11059119" cy="564773"/>
          </a:xfrm>
          <a:prstGeom prst="rect">
            <a:avLst/>
          </a:prstGeom>
        </p:spPr>
        <p:txBody>
          <a:bodyPr/>
          <a:lstStyle>
            <a:lvl1pPr>
              <a:defRPr sz="4000"/>
            </a:lvl1pPr>
          </a:lstStyle>
          <a:p>
            <a:r>
              <a:rPr lang="en-US"/>
              <a:t>Click to edit Master title style</a:t>
            </a:r>
            <a:endParaRPr lang="en-US" dirty="0"/>
          </a:p>
        </p:txBody>
      </p:sp>
      <p:sp>
        <p:nvSpPr>
          <p:cNvPr id="11" name="Text Placeholder 6"/>
          <p:cNvSpPr>
            <a:spLocks noGrp="1"/>
          </p:cNvSpPr>
          <p:nvPr>
            <p:ph type="body" sz="quarter" idx="11"/>
          </p:nvPr>
        </p:nvSpPr>
        <p:spPr>
          <a:xfrm>
            <a:off x="774914" y="1480088"/>
            <a:ext cx="10655085" cy="2231756"/>
          </a:xfrm>
          <a:prstGeom prst="rect">
            <a:avLst/>
          </a:prstGeom>
        </p:spPr>
        <p:txBody>
          <a:bodyPr>
            <a:normAutofit/>
          </a:bodyPr>
          <a:lstStyle>
            <a:lvl1pPr marL="0" indent="0">
              <a:buFontTx/>
              <a:buNone/>
              <a:defRPr sz="2000"/>
            </a:lvl1pPr>
          </a:lstStyle>
          <a:p>
            <a:pPr lvl="0"/>
            <a:r>
              <a:rPr lang="en-US"/>
              <a:t>Edit Master text styles</a:t>
            </a:r>
          </a:p>
        </p:txBody>
      </p:sp>
      <p:pic>
        <p:nvPicPr>
          <p:cNvPr id="12" name="Picture 11"/>
          <p:cNvPicPr>
            <a:picLocks noChangeAspect="1"/>
          </p:cNvPicPr>
          <p:nvPr userDrawn="1"/>
        </p:nvPicPr>
        <p:blipFill>
          <a:blip r:embed="rId2">
            <a:alphaModFix amt="75000"/>
            <a:duotone>
              <a:prstClr val="black"/>
              <a:schemeClr val="accent3">
                <a:tint val="45000"/>
                <a:satMod val="400000"/>
              </a:schemeClr>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tretch>
            <a:fillRect/>
          </a:stretch>
        </p:blipFill>
        <p:spPr>
          <a:xfrm>
            <a:off x="8239760" y="4296086"/>
            <a:ext cx="3385046" cy="2259697"/>
          </a:xfrm>
          <a:prstGeom prst="rect">
            <a:avLst/>
          </a:prstGeom>
        </p:spPr>
      </p:pic>
      <p:pic>
        <p:nvPicPr>
          <p:cNvPr id="13" name="Picture 12"/>
          <p:cNvPicPr>
            <a:picLocks noChangeAspect="1"/>
          </p:cNvPicPr>
          <p:nvPr userDrawn="1"/>
        </p:nvPicPr>
        <p:blipFill>
          <a:blip r:embed="rId4">
            <a:alphaModFix amt="75000"/>
            <a:duotone>
              <a:prstClr val="black"/>
              <a:schemeClr val="accent3">
                <a:tint val="45000"/>
                <a:satMod val="400000"/>
              </a:schemeClr>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tretch>
            <a:fillRect/>
          </a:stretch>
        </p:blipFill>
        <p:spPr>
          <a:xfrm>
            <a:off x="565150" y="4296085"/>
            <a:ext cx="3386757" cy="2260839"/>
          </a:xfrm>
          <a:prstGeom prst="rect">
            <a:avLst/>
          </a:prstGeom>
        </p:spPr>
      </p:pic>
      <p:pic>
        <p:nvPicPr>
          <p:cNvPr id="14" name="Picture 13" title="beach"/>
          <p:cNvPicPr>
            <a:picLocks noChangeAspect="1"/>
          </p:cNvPicPr>
          <p:nvPr userDrawn="1"/>
        </p:nvPicPr>
        <p:blipFill rotWithShape="1">
          <a:blip r:embed="rId6">
            <a:alphaModFix amt="75000"/>
            <a:duotone>
              <a:schemeClr val="bg2">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rcRect/>
          <a:stretch/>
        </p:blipFill>
        <p:spPr>
          <a:xfrm>
            <a:off x="4403311" y="4296085"/>
            <a:ext cx="3385045" cy="2259697"/>
          </a:xfrm>
          <a:prstGeom prst="rect">
            <a:avLst/>
          </a:prstGeom>
        </p:spPr>
      </p:pic>
      <p:sp>
        <p:nvSpPr>
          <p:cNvPr id="30" name="Text Placeholder 6">
            <a:extLst>
              <a:ext uri="{FF2B5EF4-FFF2-40B4-BE49-F238E27FC236}">
                <a16:creationId xmlns:a16="http://schemas.microsoft.com/office/drawing/2014/main" id="{C30ACD38-6B76-6648-82AC-CB76A74EE811}"/>
              </a:ext>
            </a:extLst>
          </p:cNvPr>
          <p:cNvSpPr>
            <a:spLocks noGrp="1"/>
          </p:cNvSpPr>
          <p:nvPr>
            <p:ph type="body" sz="quarter" idx="12"/>
          </p:nvPr>
        </p:nvSpPr>
        <p:spPr>
          <a:xfrm>
            <a:off x="565150" y="5702555"/>
            <a:ext cx="3386757" cy="616158"/>
          </a:xfrm>
          <a:prstGeom prst="rect">
            <a:avLst/>
          </a:prstGeom>
          <a:noFill/>
          <a:ln>
            <a:noFill/>
          </a:ln>
        </p:spPr>
        <p:txBody>
          <a:bodyPr anchor="ctr">
            <a:normAutofit/>
          </a:bodyPr>
          <a:lstStyle>
            <a:lvl1pPr marL="0" indent="0" algn="ctr">
              <a:buFontTx/>
              <a:buNone/>
              <a:defRPr sz="1600">
                <a:solidFill>
                  <a:schemeClr val="bg1"/>
                </a:solidFill>
              </a:defRPr>
            </a:lvl1pPr>
          </a:lstStyle>
          <a:p>
            <a:pPr lvl="0"/>
            <a:r>
              <a:rPr lang="en-US"/>
              <a:t>Edit Master text styles</a:t>
            </a:r>
          </a:p>
        </p:txBody>
      </p:sp>
      <p:sp>
        <p:nvSpPr>
          <p:cNvPr id="31" name="Text Placeholder 6">
            <a:extLst>
              <a:ext uri="{FF2B5EF4-FFF2-40B4-BE49-F238E27FC236}">
                <a16:creationId xmlns:a16="http://schemas.microsoft.com/office/drawing/2014/main" id="{526EC117-C773-3148-8F02-1468C4C58946}"/>
              </a:ext>
            </a:extLst>
          </p:cNvPr>
          <p:cNvSpPr>
            <a:spLocks noGrp="1"/>
          </p:cNvSpPr>
          <p:nvPr>
            <p:ph type="body" sz="quarter" idx="13"/>
          </p:nvPr>
        </p:nvSpPr>
        <p:spPr>
          <a:xfrm>
            <a:off x="4398010" y="5702555"/>
            <a:ext cx="3386757" cy="616158"/>
          </a:xfrm>
          <a:prstGeom prst="rect">
            <a:avLst/>
          </a:prstGeom>
          <a:solidFill>
            <a:schemeClr val="bg2"/>
          </a:solidFill>
        </p:spPr>
        <p:txBody>
          <a:bodyPr anchor="ctr">
            <a:normAutofit/>
          </a:bodyPr>
          <a:lstStyle>
            <a:lvl1pPr marL="0" indent="0" algn="ctr">
              <a:buFontTx/>
              <a:buNone/>
              <a:defRPr sz="1600">
                <a:solidFill>
                  <a:schemeClr val="tx1"/>
                </a:solidFill>
              </a:defRPr>
            </a:lvl1pPr>
          </a:lstStyle>
          <a:p>
            <a:pPr lvl="0"/>
            <a:r>
              <a:rPr lang="en-US"/>
              <a:t>Edit Master text styles</a:t>
            </a:r>
          </a:p>
        </p:txBody>
      </p:sp>
      <p:sp>
        <p:nvSpPr>
          <p:cNvPr id="32" name="Text Placeholder 6">
            <a:extLst>
              <a:ext uri="{FF2B5EF4-FFF2-40B4-BE49-F238E27FC236}">
                <a16:creationId xmlns:a16="http://schemas.microsoft.com/office/drawing/2014/main" id="{C2279F6F-64B6-944D-A8D2-962D4CE15D8E}"/>
              </a:ext>
            </a:extLst>
          </p:cNvPr>
          <p:cNvSpPr>
            <a:spLocks noGrp="1"/>
          </p:cNvSpPr>
          <p:nvPr>
            <p:ph type="body" sz="quarter" idx="14"/>
          </p:nvPr>
        </p:nvSpPr>
        <p:spPr>
          <a:xfrm>
            <a:off x="8243350" y="5702555"/>
            <a:ext cx="3386757" cy="616158"/>
          </a:xfrm>
          <a:prstGeom prst="rect">
            <a:avLst/>
          </a:prstGeom>
        </p:spPr>
        <p:txBody>
          <a:bodyPr anchor="ctr">
            <a:normAutofit/>
          </a:bodyPr>
          <a:lstStyle>
            <a:lvl1pPr marL="0" indent="0" algn="ctr">
              <a:buFontTx/>
              <a:buNone/>
              <a:defRPr sz="1600">
                <a:solidFill>
                  <a:schemeClr val="bg1"/>
                </a:solidFill>
              </a:defRPr>
            </a:lvl1pPr>
          </a:lstStyle>
          <a:p>
            <a:pPr lvl="0"/>
            <a:r>
              <a:rPr lang="en-US"/>
              <a:t>Edit Master text styles</a:t>
            </a:r>
          </a:p>
        </p:txBody>
      </p:sp>
    </p:spTree>
    <p:extLst>
      <p:ext uri="{BB962C8B-B14F-4D97-AF65-F5344CB8AC3E}">
        <p14:creationId xmlns:p14="http://schemas.microsoft.com/office/powerpoint/2010/main" val="2022278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8" name="Diamond 7"/>
          <p:cNvSpPr/>
          <p:nvPr userDrawn="1"/>
        </p:nvSpPr>
        <p:spPr>
          <a:xfrm>
            <a:off x="9688184" y="3645976"/>
            <a:ext cx="488197" cy="488197"/>
          </a:xfrm>
          <a:prstGeom prst="diamond">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565150" y="1294108"/>
            <a:ext cx="11059656" cy="2595967"/>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p:cNvSpPr>
            <a:spLocks noGrp="1"/>
          </p:cNvSpPr>
          <p:nvPr>
            <p:ph type="title"/>
          </p:nvPr>
        </p:nvSpPr>
        <p:spPr>
          <a:xfrm>
            <a:off x="565687" y="365125"/>
            <a:ext cx="11059119" cy="564773"/>
          </a:xfrm>
          <a:prstGeom prst="rect">
            <a:avLst/>
          </a:prstGeom>
        </p:spPr>
        <p:txBody>
          <a:bodyPr/>
          <a:lstStyle>
            <a:lvl1pPr>
              <a:defRPr sz="4000"/>
            </a:lvl1pPr>
          </a:lstStyle>
          <a:p>
            <a:r>
              <a:rPr lang="en-US"/>
              <a:t>Click to edit Master title style</a:t>
            </a:r>
            <a:endParaRPr lang="en-US" dirty="0"/>
          </a:p>
        </p:txBody>
      </p:sp>
      <p:sp>
        <p:nvSpPr>
          <p:cNvPr id="11" name="Text Placeholder 6"/>
          <p:cNvSpPr>
            <a:spLocks noGrp="1"/>
          </p:cNvSpPr>
          <p:nvPr>
            <p:ph type="body" sz="quarter" idx="11"/>
          </p:nvPr>
        </p:nvSpPr>
        <p:spPr>
          <a:xfrm>
            <a:off x="774914" y="1480088"/>
            <a:ext cx="10655085" cy="2231756"/>
          </a:xfrm>
          <a:prstGeom prst="rect">
            <a:avLst/>
          </a:prstGeom>
        </p:spPr>
        <p:txBody>
          <a:bodyPr>
            <a:normAutofit/>
          </a:bodyPr>
          <a:lstStyle>
            <a:lvl1pPr marL="0" indent="0">
              <a:buFontTx/>
              <a:buNone/>
              <a:defRPr sz="2000"/>
            </a:lvl1pPr>
          </a:lstStyle>
          <a:p>
            <a:pPr lvl="0"/>
            <a:r>
              <a:rPr lang="en-US"/>
              <a:t>Edit Master text styles</a:t>
            </a:r>
          </a:p>
        </p:txBody>
      </p:sp>
      <p:pic>
        <p:nvPicPr>
          <p:cNvPr id="13" name="Picture 12"/>
          <p:cNvPicPr>
            <a:picLocks noChangeAspect="1"/>
          </p:cNvPicPr>
          <p:nvPr userDrawn="1"/>
        </p:nvPicPr>
        <p:blipFill>
          <a:blip r:embed="rId2">
            <a:alphaModFix amt="75000"/>
            <a:duotone>
              <a:prstClr val="black"/>
              <a:schemeClr val="accent3">
                <a:tint val="45000"/>
                <a:satMod val="400000"/>
              </a:schemeClr>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tretch>
            <a:fillRect/>
          </a:stretch>
        </p:blipFill>
        <p:spPr>
          <a:xfrm>
            <a:off x="565150" y="4296085"/>
            <a:ext cx="3386757" cy="2260839"/>
          </a:xfrm>
          <a:prstGeom prst="rect">
            <a:avLst/>
          </a:prstGeom>
        </p:spPr>
      </p:pic>
      <p:pic>
        <p:nvPicPr>
          <p:cNvPr id="14" name="Picture 13" title="beach"/>
          <p:cNvPicPr>
            <a:picLocks noChangeAspect="1"/>
          </p:cNvPicPr>
          <p:nvPr userDrawn="1"/>
        </p:nvPicPr>
        <p:blipFill rotWithShape="1">
          <a:blip r:embed="rId4">
            <a:alphaModFix amt="75000"/>
            <a:duotone>
              <a:schemeClr val="bg2">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p:blipFill>
        <p:spPr>
          <a:xfrm>
            <a:off x="8239761" y="4296085"/>
            <a:ext cx="3385045" cy="2259697"/>
          </a:xfrm>
          <a:prstGeom prst="rect">
            <a:avLst/>
          </a:prstGeom>
        </p:spPr>
      </p:pic>
      <p:sp>
        <p:nvSpPr>
          <p:cNvPr id="30" name="Text Placeholder 6">
            <a:extLst>
              <a:ext uri="{FF2B5EF4-FFF2-40B4-BE49-F238E27FC236}">
                <a16:creationId xmlns:a16="http://schemas.microsoft.com/office/drawing/2014/main" id="{C30ACD38-6B76-6648-82AC-CB76A74EE811}"/>
              </a:ext>
            </a:extLst>
          </p:cNvPr>
          <p:cNvSpPr>
            <a:spLocks noGrp="1"/>
          </p:cNvSpPr>
          <p:nvPr>
            <p:ph type="body" sz="quarter" idx="12"/>
          </p:nvPr>
        </p:nvSpPr>
        <p:spPr>
          <a:xfrm>
            <a:off x="565150" y="5702555"/>
            <a:ext cx="3386757" cy="616158"/>
          </a:xfrm>
          <a:prstGeom prst="rect">
            <a:avLst/>
          </a:prstGeom>
          <a:noFill/>
          <a:ln>
            <a:noFill/>
          </a:ln>
        </p:spPr>
        <p:txBody>
          <a:bodyPr anchor="ctr">
            <a:normAutofit/>
          </a:bodyPr>
          <a:lstStyle>
            <a:lvl1pPr marL="0" indent="0" algn="ctr">
              <a:buFontTx/>
              <a:buNone/>
              <a:defRPr sz="1600">
                <a:solidFill>
                  <a:schemeClr val="bg1"/>
                </a:solidFill>
              </a:defRPr>
            </a:lvl1pPr>
          </a:lstStyle>
          <a:p>
            <a:pPr lvl="0"/>
            <a:r>
              <a:rPr lang="en-US"/>
              <a:t>Edit Master text styles</a:t>
            </a:r>
          </a:p>
        </p:txBody>
      </p:sp>
      <p:sp>
        <p:nvSpPr>
          <p:cNvPr id="31" name="Text Placeholder 6">
            <a:extLst>
              <a:ext uri="{FF2B5EF4-FFF2-40B4-BE49-F238E27FC236}">
                <a16:creationId xmlns:a16="http://schemas.microsoft.com/office/drawing/2014/main" id="{526EC117-C773-3148-8F02-1468C4C58946}"/>
              </a:ext>
            </a:extLst>
          </p:cNvPr>
          <p:cNvSpPr>
            <a:spLocks noGrp="1"/>
          </p:cNvSpPr>
          <p:nvPr>
            <p:ph type="body" sz="quarter" idx="13"/>
          </p:nvPr>
        </p:nvSpPr>
        <p:spPr>
          <a:xfrm>
            <a:off x="8234460" y="5702555"/>
            <a:ext cx="3386757" cy="616158"/>
          </a:xfrm>
          <a:prstGeom prst="rect">
            <a:avLst/>
          </a:prstGeom>
          <a:solidFill>
            <a:schemeClr val="bg2"/>
          </a:solidFill>
        </p:spPr>
        <p:txBody>
          <a:bodyPr anchor="ctr">
            <a:normAutofit/>
          </a:bodyPr>
          <a:lstStyle>
            <a:lvl1pPr marL="0" indent="0" algn="ctr">
              <a:buFontTx/>
              <a:buNone/>
              <a:defRPr sz="1600">
                <a:solidFill>
                  <a:schemeClr val="tx1"/>
                </a:solidFill>
              </a:defRPr>
            </a:lvl1pPr>
          </a:lstStyle>
          <a:p>
            <a:pPr lvl="0"/>
            <a:r>
              <a:rPr lang="en-US"/>
              <a:t>Edit Master text styles</a:t>
            </a:r>
          </a:p>
        </p:txBody>
      </p:sp>
      <p:pic>
        <p:nvPicPr>
          <p:cNvPr id="15" name="Picture 14">
            <a:extLst>
              <a:ext uri="{FF2B5EF4-FFF2-40B4-BE49-F238E27FC236}">
                <a16:creationId xmlns:a16="http://schemas.microsoft.com/office/drawing/2014/main" id="{B302EFD4-98F7-8B41-934B-745E39E43874}"/>
              </a:ext>
            </a:extLst>
          </p:cNvPr>
          <p:cNvPicPr>
            <a:picLocks noChangeAspect="1"/>
          </p:cNvPicPr>
          <p:nvPr userDrawn="1"/>
        </p:nvPicPr>
        <p:blipFill>
          <a:blip r:embed="rId2">
            <a:alphaModFix amt="75000"/>
            <a:duotone>
              <a:prstClr val="black"/>
              <a:schemeClr val="accent3">
                <a:tint val="45000"/>
                <a:satMod val="400000"/>
              </a:schemeClr>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tretch>
            <a:fillRect/>
          </a:stretch>
        </p:blipFill>
        <p:spPr>
          <a:xfrm>
            <a:off x="4397155" y="4296085"/>
            <a:ext cx="3386757" cy="2260839"/>
          </a:xfrm>
          <a:prstGeom prst="rect">
            <a:avLst/>
          </a:prstGeom>
        </p:spPr>
      </p:pic>
      <p:sp>
        <p:nvSpPr>
          <p:cNvPr id="16" name="Text Placeholder 6">
            <a:extLst>
              <a:ext uri="{FF2B5EF4-FFF2-40B4-BE49-F238E27FC236}">
                <a16:creationId xmlns:a16="http://schemas.microsoft.com/office/drawing/2014/main" id="{CFED0F51-64E8-334C-9573-DBE91C0FE66A}"/>
              </a:ext>
            </a:extLst>
          </p:cNvPr>
          <p:cNvSpPr>
            <a:spLocks noGrp="1"/>
          </p:cNvSpPr>
          <p:nvPr>
            <p:ph type="body" sz="quarter" idx="14"/>
          </p:nvPr>
        </p:nvSpPr>
        <p:spPr>
          <a:xfrm>
            <a:off x="4397155" y="5702555"/>
            <a:ext cx="3386757" cy="616158"/>
          </a:xfrm>
          <a:prstGeom prst="rect">
            <a:avLst/>
          </a:prstGeom>
          <a:noFill/>
          <a:ln>
            <a:noFill/>
          </a:ln>
        </p:spPr>
        <p:txBody>
          <a:bodyPr anchor="ctr">
            <a:normAutofit/>
          </a:bodyPr>
          <a:lstStyle>
            <a:lvl1pPr marL="0" indent="0" algn="ctr">
              <a:buFontTx/>
              <a:buNone/>
              <a:defRPr sz="1600">
                <a:solidFill>
                  <a:schemeClr val="bg1"/>
                </a:solidFill>
              </a:defRPr>
            </a:lvl1pPr>
          </a:lstStyle>
          <a:p>
            <a:pPr lvl="0"/>
            <a:r>
              <a:rPr lang="en-US"/>
              <a:t>Edit Master text styles</a:t>
            </a:r>
          </a:p>
        </p:txBody>
      </p:sp>
    </p:spTree>
    <p:extLst>
      <p:ext uri="{BB962C8B-B14F-4D97-AF65-F5344CB8AC3E}">
        <p14:creationId xmlns:p14="http://schemas.microsoft.com/office/powerpoint/2010/main" val="2980715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91259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5000"/>
              </a:lnSpc>
              <a:defRPr sz="7200" b="1"/>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48A87A34-81AB-432B-8DAE-1953F412C126}" type="datetimeFigureOut">
              <a:rPr lang="en-US" smtClean="0"/>
              <a:t>8/2/2026</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2459885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8/2/2026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63808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8/2/2026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09291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8/2/2026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79023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8/2/2026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95674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8/2/2026</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73379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8/2/2026</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8513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microsoft.com/office/2007/relationships/hdphoto" Target="../media/hdphoto1.wdp"/><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48A87A34-81AB-432B-8DAE-1953F412C126}" type="datetimeFigureOut">
              <a:rPr lang="en-US" smtClean="0"/>
              <a:pPr/>
              <a:t>8/2/2026</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6">
                <a:duotone>
                  <a:schemeClr val="accent1">
                    <a:shade val="45000"/>
                    <a:satMod val="135000"/>
                  </a:schemeClr>
                  <a:prstClr val="white"/>
                </a:duotone>
                <a:extLst>
                  <a:ext uri="{BEBA8EAE-BF5A-486C-A8C5-ECC9F3942E4B}">
                    <a14:imgProps xmlns:a14="http://schemas.microsoft.com/office/drawing/2010/main">
                      <a14:imgLayer r:embed="rId17">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GB"/>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GB"/>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n-lt"/>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2744843"/>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 id="2147483835" r:id="rId12"/>
    <p:sldLayoutId id="2147483656" r:id="rId13"/>
    <p:sldLayoutId id="2147483657" r:id="rId14"/>
  </p:sldLayoutIdLst>
  <p:txStyles>
    <p:titleStyle>
      <a:lvl1pPr algn="l" defTabSz="914400" rtl="0" eaLnBrk="1" latinLnBrk="0" hangingPunct="1">
        <a:lnSpc>
          <a:spcPct val="90000"/>
        </a:lnSpc>
        <a:spcBef>
          <a:spcPct val="0"/>
        </a:spcBef>
        <a:buNone/>
        <a:defRPr sz="4800" b="1" kern="1200" cap="none" baseline="0">
          <a:blipFill>
            <a:blip r:embed="rId18">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3" Type="http://schemas.microsoft.com/office/2007/relationships/hdphoto" Target="../media/hdphoto2.wdp"/><Relationship Id="rId7" Type="http://schemas.openxmlformats.org/officeDocument/2006/relationships/diagramQuickStyle" Target="../diagrams/quickStyle1.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Layout" Target="../diagrams/layout1.xml"/><Relationship Id="rId11" Type="http://schemas.openxmlformats.org/officeDocument/2006/relationships/image" Target="../media/image9.jpg"/><Relationship Id="rId5" Type="http://schemas.openxmlformats.org/officeDocument/2006/relationships/diagramData" Target="../diagrams/data1.xml"/><Relationship Id="rId10" Type="http://schemas.openxmlformats.org/officeDocument/2006/relationships/image" Target="../media/image2.png"/><Relationship Id="rId4" Type="http://schemas.openxmlformats.org/officeDocument/2006/relationships/image" Target="../media/image8.jpg"/><Relationship Id="rId9" Type="http://schemas.microsoft.com/office/2007/relationships/diagramDrawing" Target="../diagrams/drawing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openxmlformats.org/officeDocument/2006/relationships/hyperlink" Target="http://nemo.gov.lc/" TargetMode="External"/><Relationship Id="rId13" Type="http://schemas.openxmlformats.org/officeDocument/2006/relationships/hyperlink" Target="mailto:info@floox.com" TargetMode="External"/><Relationship Id="rId3" Type="http://schemas.microsoft.com/office/2007/relationships/hdphoto" Target="../media/hdphoto1.wdp"/><Relationship Id="rId7" Type="http://schemas.openxmlformats.org/officeDocument/2006/relationships/hyperlink" Target="https://apps.apple.com/us/app/capcap/id1176568291" TargetMode="External"/><Relationship Id="rId12" Type="http://schemas.openxmlformats.org/officeDocument/2006/relationships/hyperlink" Target="https://www.slaspa.com/hia/index.php/en/hia-arrivals" TargetMode="External"/><Relationship Id="rId2"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hyperlink" Target="https://play.google.com/store/apps/details?id=hr.optimit.capcap.mobile&amp;hl=en&amp;gl=US" TargetMode="External"/><Relationship Id="rId11" Type="http://schemas.openxmlformats.org/officeDocument/2006/relationships/hyperlink" Target="mailto:slumet@yahoo.com" TargetMode="External"/><Relationship Id="rId5" Type="http://schemas.microsoft.com/office/2007/relationships/hdphoto" Target="../media/hdphoto2.wdp"/><Relationship Id="rId10" Type="http://schemas.openxmlformats.org/officeDocument/2006/relationships/hyperlink" Target="https://met.gov.lc/" TargetMode="External"/><Relationship Id="rId4" Type="http://schemas.openxmlformats.org/officeDocument/2006/relationships/image" Target="../media/image4.png"/><Relationship Id="rId9" Type="http://schemas.openxmlformats.org/officeDocument/2006/relationships/hyperlink" Target="mailto:admin@nemo.gov.lc" TargetMode="External"/><Relationship Id="rId14" Type="http://schemas.openxmlformats.org/officeDocument/2006/relationships/image" Target="../media/image11.jpeg"/></Relationships>
</file>

<file path=ppt/slides/_rels/slide18.xml.rels><?xml version="1.0" encoding="UTF-8" standalone="yes"?>
<Relationships xmlns="http://schemas.openxmlformats.org/package/2006/relationships"><Relationship Id="rId8" Type="http://schemas.openxmlformats.org/officeDocument/2006/relationships/hyperlink" Target="mailto:ofrederick@lucelec.com" TargetMode="External"/><Relationship Id="rId13" Type="http://schemas.openxmlformats.org/officeDocument/2006/relationships/hyperlink" Target="mailto:control@wascosaintlucia.com" TargetMode="External"/><Relationship Id="rId3" Type="http://schemas.microsoft.com/office/2007/relationships/hdphoto" Target="../media/hdphoto1.wdp"/><Relationship Id="rId7" Type="http://schemas.openxmlformats.org/officeDocument/2006/relationships/hyperlink" Target="https://www.lucelec.com/" TargetMode="External"/><Relationship Id="rId12" Type="http://schemas.openxmlformats.org/officeDocument/2006/relationships/hyperlink" Target="mailto:wascocontrol@gmail.com" TargetMode="External"/><Relationship Id="rId2"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image" Target="../media/image11.jpeg"/><Relationship Id="rId11" Type="http://schemas.openxmlformats.org/officeDocument/2006/relationships/hyperlink" Target="mailto:wasco@candw.lc" TargetMode="External"/><Relationship Id="rId5" Type="http://schemas.microsoft.com/office/2007/relationships/hdphoto" Target="../media/hdphoto2.wdp"/><Relationship Id="rId10" Type="http://schemas.openxmlformats.org/officeDocument/2006/relationships/hyperlink" Target="https://wascosaintlucia.com/" TargetMode="External"/><Relationship Id="rId4" Type="http://schemas.openxmlformats.org/officeDocument/2006/relationships/image" Target="../media/image4.png"/><Relationship Id="rId9" Type="http://schemas.openxmlformats.org/officeDocument/2006/relationships/hyperlink" Target="mailto:customersupport@lucelec.com" TargetMode="Externa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6.xml"/><Relationship Id="rId3" Type="http://schemas.microsoft.com/office/2007/relationships/hdphoto" Target="../media/hdphoto1.wdp"/><Relationship Id="rId7" Type="http://schemas.openxmlformats.org/officeDocument/2006/relationships/diagramData" Target="../diagrams/data6.xml"/><Relationship Id="rId2"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image" Target="../media/image11.jpeg"/><Relationship Id="rId11" Type="http://schemas.microsoft.com/office/2007/relationships/diagramDrawing" Target="../diagrams/drawing6.xml"/><Relationship Id="rId5" Type="http://schemas.microsoft.com/office/2007/relationships/hdphoto" Target="../media/hdphoto2.wdp"/><Relationship Id="rId10" Type="http://schemas.openxmlformats.org/officeDocument/2006/relationships/diagramColors" Target="../diagrams/colors6.xml"/><Relationship Id="rId4" Type="http://schemas.openxmlformats.org/officeDocument/2006/relationships/image" Target="../media/image4.png"/><Relationship Id="rId9"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3" Type="http://schemas.microsoft.com/office/2007/relationships/hdphoto" Target="../media/hdphoto1.wdp"/><Relationship Id="rId7" Type="http://schemas.openxmlformats.org/officeDocument/2006/relationships/image" Target="../media/image11.jpeg"/><Relationship Id="rId12"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image" Target="../media/image10.jpg"/><Relationship Id="rId11" Type="http://schemas.openxmlformats.org/officeDocument/2006/relationships/diagramColors" Target="../diagrams/colors2.xml"/><Relationship Id="rId5" Type="http://schemas.microsoft.com/office/2007/relationships/hdphoto" Target="../media/hdphoto2.wdp"/><Relationship Id="rId10" Type="http://schemas.openxmlformats.org/officeDocument/2006/relationships/diagramQuickStyle" Target="../diagrams/quickStyle2.xml"/><Relationship Id="rId4" Type="http://schemas.openxmlformats.org/officeDocument/2006/relationships/image" Target="../media/image4.png"/><Relationship Id="rId9" Type="http://schemas.openxmlformats.org/officeDocument/2006/relationships/diagramLayout" Target="../diagrams/layout2.xml"/></Relationships>
</file>

<file path=ppt/slides/_rels/slide20.xml.rels><?xml version="1.0" encoding="UTF-8" standalone="yes"?>
<Relationships xmlns="http://schemas.openxmlformats.org/package/2006/relationships"><Relationship Id="rId8" Type="http://schemas.openxmlformats.org/officeDocument/2006/relationships/hyperlink" Target="mailto:Jenygaillard28@gmail.com" TargetMode="External"/><Relationship Id="rId13" Type="http://schemas.openxmlformats.org/officeDocument/2006/relationships/hyperlink" Target="mailto:davispaul758@gmail.com" TargetMode="External"/><Relationship Id="rId18" Type="http://schemas.openxmlformats.org/officeDocument/2006/relationships/hyperlink" Target="mailto:claudine_louison@outlook.com" TargetMode="External"/><Relationship Id="rId3" Type="http://schemas.openxmlformats.org/officeDocument/2006/relationships/hyperlink" Target="mailto:levispaulfrancis@gmail.com" TargetMode="External"/><Relationship Id="rId7" Type="http://schemas.openxmlformats.org/officeDocument/2006/relationships/hyperlink" Target="mailto:schoolsafetyofficer@learning.edu.lc" TargetMode="External"/><Relationship Id="rId12" Type="http://schemas.openxmlformats.org/officeDocument/2006/relationships/hyperlink" Target="mailto:Lascarisplacide100@hotmail.com" TargetMode="External"/><Relationship Id="rId17" Type="http://schemas.openxmlformats.org/officeDocument/2006/relationships/hyperlink" Target="mailto:sjules0024@gmail.com" TargetMode="External"/><Relationship Id="rId2" Type="http://schemas.openxmlformats.org/officeDocument/2006/relationships/hyperlink" Target="mailto:anthonysilaswilson@gmail.com" TargetMode="External"/><Relationship Id="rId16" Type="http://schemas.openxmlformats.org/officeDocument/2006/relationships/hyperlink" Target="mailto:Vance1291@gmail.com" TargetMode="External"/><Relationship Id="rId1" Type="http://schemas.openxmlformats.org/officeDocument/2006/relationships/slideLayout" Target="../slideLayouts/slideLayout12.xml"/><Relationship Id="rId6" Type="http://schemas.openxmlformats.org/officeDocument/2006/relationships/hyperlink" Target="mailto:myshan7@hotmail.com" TargetMode="External"/><Relationship Id="rId11" Type="http://schemas.openxmlformats.org/officeDocument/2006/relationships/hyperlink" Target="mailto:mervinsj@hotmail.com" TargetMode="External"/><Relationship Id="rId5" Type="http://schemas.openxmlformats.org/officeDocument/2006/relationships/hyperlink" Target="mailto:phillipleon@gmail.com" TargetMode="External"/><Relationship Id="rId15" Type="http://schemas.openxmlformats.org/officeDocument/2006/relationships/hyperlink" Target="mailto:Petty65@hotmail.com" TargetMode="External"/><Relationship Id="rId10" Type="http://schemas.openxmlformats.org/officeDocument/2006/relationships/hyperlink" Target="mailto:ausbertregis69@gmail.com" TargetMode="External"/><Relationship Id="rId19" Type="http://schemas.openxmlformats.org/officeDocument/2006/relationships/image" Target="../media/image11.jpeg"/><Relationship Id="rId4" Type="http://schemas.openxmlformats.org/officeDocument/2006/relationships/hyperlink" Target="mailto:ceddmcslu@gmail.com" TargetMode="External"/><Relationship Id="rId9" Type="http://schemas.openxmlformats.org/officeDocument/2006/relationships/hyperlink" Target="mailto:Lindyeristheesmith@gmail.com" TargetMode="External"/><Relationship Id="rId14" Type="http://schemas.openxmlformats.org/officeDocument/2006/relationships/hyperlink" Target="mailto:linnellwilliams7@gmail.com"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mailto:embmorslu@candw.lc" TargetMode="External"/><Relationship Id="rId3" Type="http://schemas.openxmlformats.org/officeDocument/2006/relationships/hyperlink" Target="mailto:embajador@lc.embacubs.cu" TargetMode="External"/><Relationship Id="rId7" Type="http://schemas.openxmlformats.org/officeDocument/2006/relationships/hyperlink" Target="mailto:embassy@ambafrance-lc.org" TargetMode="External"/><Relationship Id="rId2" Type="http://schemas.openxmlformats.org/officeDocument/2006/relationships/image" Target="../media/image11.jpeg"/><Relationship Id="rId1" Type="http://schemas.openxmlformats.org/officeDocument/2006/relationships/slideLayout" Target="../slideLayouts/slideLayout12.xml"/><Relationship Id="rId6" Type="http://schemas.openxmlformats.org/officeDocument/2006/relationships/hyperlink" Target="mailto:vembassy@candw.lc" TargetMode="External"/><Relationship Id="rId5" Type="http://schemas.openxmlformats.org/officeDocument/2006/relationships/hyperlink" Target="mailto:embavenezslu@gmail.com" TargetMode="External"/><Relationship Id="rId10" Type="http://schemas.openxmlformats.org/officeDocument/2006/relationships/hyperlink" Target="mailto:llopezm@embmexslu.com" TargetMode="External"/><Relationship Id="rId4" Type="http://schemas.openxmlformats.org/officeDocument/2006/relationships/hyperlink" Target="mailto:taiwanembassyslu@gmail.com" TargetMode="External"/><Relationship Id="rId9" Type="http://schemas.openxmlformats.org/officeDocument/2006/relationships/hyperlink" Target="mailto:mexicanembassy@candw.lc"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mailto:zinna.zimbanni@fco.gov.uk" TargetMode="External"/><Relationship Id="rId2" Type="http://schemas.openxmlformats.org/officeDocument/2006/relationships/image" Target="../media/image11.jpeg"/><Relationship Id="rId1" Type="http://schemas.openxmlformats.org/officeDocument/2006/relationships/slideLayout" Target="../slideLayouts/slideLayout12.xml"/><Relationship Id="rId5" Type="http://schemas.openxmlformats.org/officeDocument/2006/relationships/hyperlink" Target="mailto:brasemb.castries@itamaraty.gov.br" TargetMode="External"/><Relationship Id="rId4" Type="http://schemas.openxmlformats.org/officeDocument/2006/relationships/hyperlink" Target="mailto:libyanembassy.saintlucia@yahoo.com"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mailto:Jasminekouly@gmail.com" TargetMode="External"/><Relationship Id="rId3" Type="http://schemas.openxmlformats.org/officeDocument/2006/relationships/hyperlink" Target="mailto:konradinstlucia@hotmail.com" TargetMode="External"/><Relationship Id="rId7" Type="http://schemas.openxmlformats.org/officeDocument/2006/relationships/hyperlink" Target="mailto:royalknight@candw.lc/" TargetMode="External"/><Relationship Id="rId2" Type="http://schemas.openxmlformats.org/officeDocument/2006/relationships/image" Target="../media/image11.jpeg"/><Relationship Id="rId1" Type="http://schemas.openxmlformats.org/officeDocument/2006/relationships/slideLayout" Target="../slideLayouts/slideLayout12.xml"/><Relationship Id="rId6" Type="http://schemas.openxmlformats.org/officeDocument/2006/relationships/hyperlink" Target="mailto:brenda.floissac@floissaclawyers.com" TargetMode="External"/><Relationship Id="rId5" Type="http://schemas.openxmlformats.org/officeDocument/2006/relationships/hyperlink" Target="mailto:stlucia-stelucie@international.gc.ca" TargetMode="External"/><Relationship Id="rId4" Type="http://schemas.openxmlformats.org/officeDocument/2006/relationships/hyperlink" Target="mailto:chadertont@gmail.com" TargetMode="External"/><Relationship Id="rId9" Type="http://schemas.openxmlformats.org/officeDocument/2006/relationships/hyperlink" Target="mailto:bparle@baygardensresorts.com"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mailto:gardnerc@carascoslu.com" TargetMode="External"/><Relationship Id="rId3" Type="http://schemas.openxmlformats.org/officeDocument/2006/relationships/hyperlink" Target="mailto:mpt@casalucia.com" TargetMode="External"/><Relationship Id="rId7" Type="http://schemas.openxmlformats.org/officeDocument/2006/relationships/hyperlink" Target="mailto:hcgermany@candw.lc" TargetMode="External"/><Relationship Id="rId2" Type="http://schemas.openxmlformats.org/officeDocument/2006/relationships/image" Target="../media/image11.jpeg"/><Relationship Id="rId1" Type="http://schemas.openxmlformats.org/officeDocument/2006/relationships/slideLayout" Target="../slideLayouts/slideLayout12.xml"/><Relationship Id="rId6" Type="http://schemas.openxmlformats.org/officeDocument/2006/relationships/hyperlink" Target="mailto:soufriere@hk-diplo.de" TargetMode="External"/><Relationship Id="rId5" Type="http://schemas.openxmlformats.org/officeDocument/2006/relationships/hyperlink" Target="mailto:stlucia@nlconsulate.com" TargetMode="External"/><Relationship Id="rId4" Type="http://schemas.openxmlformats.org/officeDocument/2006/relationships/hyperlink" Target="mailto:rhorymac@gmail.com"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mailto:info@athenalawslu.com" TargetMode="External"/><Relationship Id="rId3" Type="http://schemas.openxmlformats.org/officeDocument/2006/relationships/hyperlink" Target="mailto:albert@daniel.lc" TargetMode="External"/><Relationship Id="rId7" Type="http://schemas.openxmlformats.org/officeDocument/2006/relationships/hyperlink" Target="mailto:mdesir@athenalawslu.com" TargetMode="External"/><Relationship Id="rId2" Type="http://schemas.openxmlformats.org/officeDocument/2006/relationships/image" Target="../media/image11.jpeg"/><Relationship Id="rId1" Type="http://schemas.openxmlformats.org/officeDocument/2006/relationships/slideLayout" Target="../slideLayouts/slideLayout12.xml"/><Relationship Id="rId6" Type="http://schemas.openxmlformats.org/officeDocument/2006/relationships/hyperlink" Target="mailto:saintlucia@honrep.ch" TargetMode="External"/><Relationship Id="rId5" Type="http://schemas.openxmlformats.org/officeDocument/2006/relationships/hyperlink" Target="mailto:bain61@gmail.com" TargetMode="External"/><Relationship Id="rId4" Type="http://schemas.openxmlformats.org/officeDocument/2006/relationships/hyperlink" Target="mailto:norway@consulate.lc" TargetMode="External"/><Relationship Id="rId9" Type="http://schemas.openxmlformats.org/officeDocument/2006/relationships/hyperlink" Target="mailto:victor.poyotte@gmail.com" TargetMode="Externa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microsoft.com/office/2007/relationships/hdphoto" Target="../media/hdphoto1.wdp"/><Relationship Id="rId7" Type="http://schemas.openxmlformats.org/officeDocument/2006/relationships/diagramLayout" Target="../diagrams/layout3.xml"/><Relationship Id="rId2"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diagramData" Target="../diagrams/data3.xml"/><Relationship Id="rId5" Type="http://schemas.openxmlformats.org/officeDocument/2006/relationships/image" Target="../media/image11.jpeg"/><Relationship Id="rId10" Type="http://schemas.microsoft.com/office/2007/relationships/diagramDrawing" Target="../diagrams/drawing3.xml"/><Relationship Id="rId4" Type="http://schemas.openxmlformats.org/officeDocument/2006/relationships/image" Target="../media/image12.jpg"/><Relationship Id="rId9" Type="http://schemas.openxmlformats.org/officeDocument/2006/relationships/diagramColors" Target="../diagrams/colors3.xml"/></Relationships>
</file>

<file path=ppt/slides/_rels/slide4.xml.rels><?xml version="1.0" encoding="UTF-8" standalone="yes"?>
<Relationships xmlns="http://schemas.openxmlformats.org/package/2006/relationships"><Relationship Id="rId8" Type="http://schemas.openxmlformats.org/officeDocument/2006/relationships/hyperlink" Target="http://nemo.gov.lc/Disaster-Management/National-Emergency-Management-Plan/Policy-Documents" TargetMode="External"/><Relationship Id="rId3" Type="http://schemas.microsoft.com/office/2007/relationships/hdphoto" Target="../media/hdphoto1.wdp"/><Relationship Id="rId7" Type="http://schemas.openxmlformats.org/officeDocument/2006/relationships/hyperlink" Target="http://nemo.gov.lc/Disaster-Management/National-Emergency-Management-Plan/General-Info" TargetMode="External"/><Relationship Id="rId2"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hyperlink" Target="http://nemo.gov.lc/Disaster-Management/National-Emergency-Management-Plan/Standard-Operating-Procedures" TargetMode="External"/><Relationship Id="rId5" Type="http://schemas.microsoft.com/office/2007/relationships/hdphoto" Target="../media/hdphoto2.wdp"/><Relationship Id="rId10" Type="http://schemas.openxmlformats.org/officeDocument/2006/relationships/image" Target="../media/image11.jpeg"/><Relationship Id="rId4" Type="http://schemas.openxmlformats.org/officeDocument/2006/relationships/image" Target="../media/image4.png"/><Relationship Id="rId9" Type="http://schemas.openxmlformats.org/officeDocument/2006/relationships/hyperlink" Target="http://nemo.gov.lc/Disaster-Management/National-Emergency-Management-Plan/National-Plans" TargetMode="Externa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4.xml"/><Relationship Id="rId3" Type="http://schemas.microsoft.com/office/2007/relationships/hdphoto" Target="../media/hdphoto1.wdp"/><Relationship Id="rId7" Type="http://schemas.openxmlformats.org/officeDocument/2006/relationships/diagramData" Target="../diagrams/data4.xml"/><Relationship Id="rId12" Type="http://schemas.openxmlformats.org/officeDocument/2006/relationships/image" Target="../media/image18.jpg"/><Relationship Id="rId2" Type="http://schemas.openxmlformats.org/officeDocument/2006/relationships/image" Target="../media/image2.png"/><Relationship Id="rId1" Type="http://schemas.openxmlformats.org/officeDocument/2006/relationships/slideLayout" Target="../slideLayouts/slideLayout12.xml"/><Relationship Id="rId6" Type="http://schemas.microsoft.com/office/2007/relationships/hdphoto" Target="../media/hdphoto2.wdp"/><Relationship Id="rId11" Type="http://schemas.microsoft.com/office/2007/relationships/diagramDrawing" Target="../diagrams/drawing4.xml"/><Relationship Id="rId5" Type="http://schemas.openxmlformats.org/officeDocument/2006/relationships/image" Target="../media/image4.png"/><Relationship Id="rId10" Type="http://schemas.openxmlformats.org/officeDocument/2006/relationships/diagramColors" Target="../diagrams/colors4.xml"/><Relationship Id="rId4" Type="http://schemas.openxmlformats.org/officeDocument/2006/relationships/image" Target="../media/image17.jpg"/><Relationship Id="rId9"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1.jpeg"/><Relationship Id="rId1" Type="http://schemas.openxmlformats.org/officeDocument/2006/relationships/slideLayout" Target="../slideLayouts/slideLayout1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image" Target="../media/image11.jpeg"/><Relationship Id="rId5" Type="http://schemas.microsoft.com/office/2007/relationships/hdphoto" Target="../media/hdphoto2.wdp"/><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E0CBC3A-201A-4BFD-B558-8D0E7EBFDF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0070" y="0"/>
            <a:ext cx="7541930"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ue and white logo&#10;&#10;AI-generated content may be incorrect.">
            <a:extLst>
              <a:ext uri="{FF2B5EF4-FFF2-40B4-BE49-F238E27FC236}">
                <a16:creationId xmlns:a16="http://schemas.microsoft.com/office/drawing/2014/main" id="{48568A0F-F59F-677D-3527-831FFE855946}"/>
              </a:ext>
            </a:extLst>
          </p:cNvPr>
          <p:cNvPicPr>
            <a:picLocks noChangeAspect="1"/>
          </p:cNvPicPr>
          <p:nvPr/>
        </p:nvPicPr>
        <p:blipFill>
          <a:blip r:embed="rId4"/>
          <a:stretch>
            <a:fillRect/>
          </a:stretch>
        </p:blipFill>
        <p:spPr>
          <a:xfrm>
            <a:off x="640080" y="4275577"/>
            <a:ext cx="3369910" cy="1010973"/>
          </a:xfrm>
          <a:prstGeom prst="rect">
            <a:avLst/>
          </a:prstGeom>
        </p:spPr>
      </p:pic>
      <p:graphicFrame>
        <p:nvGraphicFramePr>
          <p:cNvPr id="23" name="Content Placeholder 11">
            <a:extLst>
              <a:ext uri="{FF2B5EF4-FFF2-40B4-BE49-F238E27FC236}">
                <a16:creationId xmlns:a16="http://schemas.microsoft.com/office/drawing/2014/main" id="{2C71083D-88D6-A29A-164C-E008A529CCA6}"/>
              </a:ext>
            </a:extLst>
          </p:cNvPr>
          <p:cNvGraphicFramePr>
            <a:graphicFrameLocks noGrp="1"/>
          </p:cNvGraphicFramePr>
          <p:nvPr>
            <p:ph idx="1"/>
            <p:extLst>
              <p:ext uri="{D42A27DB-BD31-4B8C-83A1-F6EECF244321}">
                <p14:modId xmlns:p14="http://schemas.microsoft.com/office/powerpoint/2010/main" val="2275740404"/>
              </p:ext>
            </p:extLst>
          </p:nvPr>
        </p:nvGraphicFramePr>
        <p:xfrm>
          <a:off x="4970109" y="2121408"/>
          <a:ext cx="6730276" cy="405079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nvGrpSpPr>
          <p:cNvPr id="17" name="Group 16">
            <a:extLst>
              <a:ext uri="{FF2B5EF4-FFF2-40B4-BE49-F238E27FC236}">
                <a16:creationId xmlns:a16="http://schemas.microsoft.com/office/drawing/2014/main" id="{D82D111B-7866-426B-A326-13305A8AB8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8" name="Oval 17">
              <a:extLst>
                <a:ext uri="{FF2B5EF4-FFF2-40B4-BE49-F238E27FC236}">
                  <a16:creationId xmlns:a16="http://schemas.microsoft.com/office/drawing/2014/main" id="{AE720103-E559-418A-824B-BEAB9F98D2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10">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9" name="Oval 18">
              <a:extLst>
                <a:ext uri="{FF2B5EF4-FFF2-40B4-BE49-F238E27FC236}">
                  <a16:creationId xmlns:a16="http://schemas.microsoft.com/office/drawing/2014/main" id="{C3390309-8DDB-49A0-A186-0164FFDCA2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0" name="TextBox 9">
            <a:extLst>
              <a:ext uri="{FF2B5EF4-FFF2-40B4-BE49-F238E27FC236}">
                <a16:creationId xmlns:a16="http://schemas.microsoft.com/office/drawing/2014/main" id="{0748AD4B-F040-B03A-CE1F-72C2E41AF0A4}"/>
              </a:ext>
            </a:extLst>
          </p:cNvPr>
          <p:cNvSpPr txBox="1"/>
          <p:nvPr/>
        </p:nvSpPr>
        <p:spPr>
          <a:xfrm>
            <a:off x="4970109" y="883920"/>
            <a:ext cx="6045200" cy="830997"/>
          </a:xfrm>
          <a:prstGeom prst="rect">
            <a:avLst/>
          </a:prstGeom>
          <a:noFill/>
        </p:spPr>
        <p:txBody>
          <a:bodyPr wrap="square" rtlCol="0">
            <a:spAutoFit/>
          </a:bodyPr>
          <a:lstStyle/>
          <a:p>
            <a:r>
              <a:rPr lang="en-GB" sz="4800" b="1" dirty="0">
                <a:solidFill>
                  <a:srgbClr val="17406D"/>
                </a:solidFill>
                <a:latin typeface="Aptos Display" panose="020B0004020202020204" pitchFamily="34" charset="0"/>
              </a:rPr>
              <a:t>Contents</a:t>
            </a:r>
          </a:p>
        </p:txBody>
      </p:sp>
      <p:pic>
        <p:nvPicPr>
          <p:cNvPr id="3" name="Picture 2">
            <a:extLst>
              <a:ext uri="{FF2B5EF4-FFF2-40B4-BE49-F238E27FC236}">
                <a16:creationId xmlns:a16="http://schemas.microsoft.com/office/drawing/2014/main" id="{89419626-30F7-4291-FCB6-E0F885D70AF7}"/>
              </a:ext>
            </a:extLst>
          </p:cNvPr>
          <p:cNvPicPr>
            <a:picLocks noChangeAspect="1"/>
          </p:cNvPicPr>
          <p:nvPr/>
        </p:nvPicPr>
        <p:blipFill>
          <a:blip r:embed="rId11"/>
          <a:stretch>
            <a:fillRect/>
          </a:stretch>
        </p:blipFill>
        <p:spPr>
          <a:xfrm>
            <a:off x="199882" y="266151"/>
            <a:ext cx="4131567" cy="2755723"/>
          </a:xfrm>
          <a:prstGeom prst="rect">
            <a:avLst/>
          </a:prstGeom>
        </p:spPr>
      </p:pic>
    </p:spTree>
    <p:extLst>
      <p:ext uri="{BB962C8B-B14F-4D97-AF65-F5344CB8AC3E}">
        <p14:creationId xmlns:p14="http://schemas.microsoft.com/office/powerpoint/2010/main" val="20977569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477CA-9AE0-CDEF-70DE-225F8BA121B2}"/>
              </a:ext>
            </a:extLst>
          </p:cNvPr>
          <p:cNvSpPr>
            <a:spLocks noGrp="1"/>
          </p:cNvSpPr>
          <p:nvPr>
            <p:ph type="title"/>
          </p:nvPr>
        </p:nvSpPr>
        <p:spPr/>
        <p:txBody>
          <a:bodyPr>
            <a:normAutofit fontScale="90000"/>
          </a:bodyPr>
          <a:lstStyle/>
          <a:p>
            <a:pPr algn="l"/>
            <a:r>
              <a:rPr lang="en-GB" dirty="0">
                <a:solidFill>
                  <a:srgbClr val="17406D"/>
                </a:solidFill>
                <a:latin typeface="Aptos Display" panose="020B0004020202020204" pitchFamily="34" charset="0"/>
              </a:rPr>
              <a:t>Emergency Shelters by District</a:t>
            </a:r>
          </a:p>
        </p:txBody>
      </p:sp>
      <p:pic>
        <p:nvPicPr>
          <p:cNvPr id="3" name="Picture 2">
            <a:extLst>
              <a:ext uri="{FF2B5EF4-FFF2-40B4-BE49-F238E27FC236}">
                <a16:creationId xmlns:a16="http://schemas.microsoft.com/office/drawing/2014/main" id="{2EC2F049-8079-A6C6-0978-4975A0E54E9C}"/>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8914765" y="0"/>
            <a:ext cx="3277235" cy="998855"/>
          </a:xfrm>
          <a:prstGeom prst="rect">
            <a:avLst/>
          </a:prstGeom>
          <a:noFill/>
          <a:ln>
            <a:noFill/>
          </a:ln>
        </p:spPr>
      </p:pic>
      <p:sp>
        <p:nvSpPr>
          <p:cNvPr id="5" name="TextBox 4">
            <a:extLst>
              <a:ext uri="{FF2B5EF4-FFF2-40B4-BE49-F238E27FC236}">
                <a16:creationId xmlns:a16="http://schemas.microsoft.com/office/drawing/2014/main" id="{9DAA05C7-1B74-247B-B305-F7099C0174EC}"/>
              </a:ext>
            </a:extLst>
          </p:cNvPr>
          <p:cNvSpPr txBox="1"/>
          <p:nvPr/>
        </p:nvSpPr>
        <p:spPr>
          <a:xfrm>
            <a:off x="466725" y="998855"/>
            <a:ext cx="4629149" cy="5109091"/>
          </a:xfrm>
          <a:prstGeom prst="rect">
            <a:avLst/>
          </a:prstGeom>
          <a:noFill/>
        </p:spPr>
        <p:txBody>
          <a:bodyPr wrap="square">
            <a:spAutoFit/>
          </a:bodyPr>
          <a:lstStyle/>
          <a:p>
            <a:r>
              <a:rPr lang="en-GB" sz="1400" b="1" dirty="0" err="1">
                <a:solidFill>
                  <a:srgbClr val="17406D"/>
                </a:solidFill>
                <a:effectLst/>
                <a:latin typeface="Aptos" panose="020B0004020202020204" pitchFamily="34" charset="0"/>
                <a:ea typeface="Calibri" panose="020F0502020204030204" pitchFamily="34" charset="0"/>
              </a:rPr>
              <a:t>Cacoa</a:t>
            </a:r>
            <a:endParaRPr lang="en-GB" sz="1400" b="1" dirty="0">
              <a:solidFill>
                <a:srgbClr val="17406D"/>
              </a:solidFill>
              <a:effectLst/>
              <a:latin typeface="Aptos" panose="020B0004020202020204" pitchFamily="34" charset="0"/>
              <a:ea typeface="Calibri" panose="020F0502020204030204" pitchFamily="34" charset="0"/>
            </a:endParaRPr>
          </a:p>
          <a:p>
            <a:r>
              <a:rPr lang="en-GB" sz="1400" dirty="0">
                <a:solidFill>
                  <a:srgbClr val="17406D"/>
                </a:solidFill>
                <a:effectLst/>
                <a:latin typeface="Aptos" panose="020B0004020202020204" pitchFamily="34" charset="0"/>
                <a:ea typeface="Calibri" panose="020F0502020204030204" pitchFamily="34" charset="0"/>
              </a:rPr>
              <a:t>24.Gospel Baptist Church</a:t>
            </a:r>
          </a:p>
          <a:p>
            <a:r>
              <a:rPr lang="en-GB" sz="1400" dirty="0">
                <a:solidFill>
                  <a:srgbClr val="17406D"/>
                </a:solidFill>
                <a:effectLst/>
                <a:latin typeface="Aptos" panose="020B0004020202020204" pitchFamily="34" charset="0"/>
                <a:ea typeface="Calibri" panose="020F0502020204030204" pitchFamily="34" charset="0"/>
              </a:rPr>
              <a:t>25.Bethany SDA Church and Children’s Division</a:t>
            </a:r>
          </a:p>
          <a:p>
            <a:r>
              <a:rPr lang="en-GB" sz="1400" b="1" dirty="0">
                <a:solidFill>
                  <a:srgbClr val="17406D"/>
                </a:solidFill>
                <a:effectLst/>
                <a:latin typeface="Aptos" panose="020B0004020202020204" pitchFamily="34" charset="0"/>
                <a:ea typeface="Calibri" panose="020F0502020204030204" pitchFamily="34" charset="0"/>
              </a:rPr>
              <a:t>Fond </a:t>
            </a:r>
            <a:r>
              <a:rPr lang="en-GB" sz="1400" b="1" dirty="0" err="1">
                <a:solidFill>
                  <a:srgbClr val="17406D"/>
                </a:solidFill>
                <a:effectLst/>
                <a:latin typeface="Aptos" panose="020B0004020202020204" pitchFamily="34" charset="0"/>
                <a:ea typeface="Calibri" panose="020F0502020204030204" pitchFamily="34" charset="0"/>
              </a:rPr>
              <a:t>Assau</a:t>
            </a:r>
            <a:endParaRPr lang="en-GB" sz="1400" b="1" dirty="0">
              <a:solidFill>
                <a:srgbClr val="17406D"/>
              </a:solidFill>
              <a:effectLst/>
              <a:latin typeface="Aptos" panose="020B0004020202020204" pitchFamily="34" charset="0"/>
              <a:ea typeface="Calibri" panose="020F0502020204030204" pitchFamily="34" charset="0"/>
            </a:endParaRPr>
          </a:p>
          <a:p>
            <a:r>
              <a:rPr lang="en-GB" sz="1400" dirty="0">
                <a:solidFill>
                  <a:srgbClr val="17406D"/>
                </a:solidFill>
                <a:effectLst/>
                <a:latin typeface="Aptos" panose="020B0004020202020204" pitchFamily="34" charset="0"/>
                <a:ea typeface="Calibri" panose="020F0502020204030204" pitchFamily="34" charset="0"/>
              </a:rPr>
              <a:t>26.Fond </a:t>
            </a:r>
            <a:r>
              <a:rPr lang="en-GB" sz="1400" dirty="0" err="1">
                <a:solidFill>
                  <a:srgbClr val="17406D"/>
                </a:solidFill>
                <a:effectLst/>
                <a:latin typeface="Aptos" panose="020B0004020202020204" pitchFamily="34" charset="0"/>
                <a:ea typeface="Calibri" panose="020F0502020204030204" pitchFamily="34" charset="0"/>
              </a:rPr>
              <a:t>Assau</a:t>
            </a:r>
            <a:r>
              <a:rPr lang="en-GB" sz="1400" dirty="0">
                <a:solidFill>
                  <a:srgbClr val="17406D"/>
                </a:solidFill>
                <a:effectLst/>
                <a:latin typeface="Aptos" panose="020B0004020202020204" pitchFamily="34" charset="0"/>
                <a:ea typeface="Calibri" panose="020F0502020204030204" pitchFamily="34" charset="0"/>
              </a:rPr>
              <a:t> </a:t>
            </a:r>
            <a:r>
              <a:rPr lang="en-GB" sz="1400" dirty="0">
                <a:solidFill>
                  <a:srgbClr val="17406D"/>
                </a:solidFill>
                <a:latin typeface="Aptos" panose="020B0004020202020204" pitchFamily="34" charset="0"/>
                <a:ea typeface="Calibri" panose="020F0502020204030204" pitchFamily="34" charset="0"/>
              </a:rPr>
              <a:t>Primary</a:t>
            </a:r>
            <a:r>
              <a:rPr lang="en-GB" sz="1400" dirty="0">
                <a:solidFill>
                  <a:srgbClr val="17406D"/>
                </a:solidFill>
                <a:effectLst/>
                <a:latin typeface="Aptos" panose="020B0004020202020204" pitchFamily="34" charset="0"/>
                <a:ea typeface="Calibri" panose="020F0502020204030204" pitchFamily="34" charset="0"/>
              </a:rPr>
              <a:t> School</a:t>
            </a:r>
          </a:p>
          <a:p>
            <a:r>
              <a:rPr lang="en-GB" sz="1400" b="1" dirty="0">
                <a:solidFill>
                  <a:srgbClr val="17406D"/>
                </a:solidFill>
                <a:effectLst/>
                <a:latin typeface="Aptos" panose="020B0004020202020204" pitchFamily="34" charset="0"/>
                <a:ea typeface="Calibri" panose="020F0502020204030204" pitchFamily="34" charset="0"/>
              </a:rPr>
              <a:t>La Guerre</a:t>
            </a:r>
          </a:p>
          <a:p>
            <a:r>
              <a:rPr lang="en-GB" sz="1400" dirty="0">
                <a:solidFill>
                  <a:srgbClr val="17406D"/>
                </a:solidFill>
                <a:effectLst/>
                <a:latin typeface="Aptos" panose="020B0004020202020204" pitchFamily="34" charset="0"/>
                <a:ea typeface="Calibri" panose="020F0502020204030204" pitchFamily="34" charset="0"/>
              </a:rPr>
              <a:t>27.La Guerre Combined School</a:t>
            </a:r>
          </a:p>
          <a:p>
            <a:r>
              <a:rPr lang="en-GB" sz="1400" dirty="0">
                <a:solidFill>
                  <a:srgbClr val="17406D"/>
                </a:solidFill>
                <a:latin typeface="Aptos" panose="020B0004020202020204" pitchFamily="34" charset="0"/>
                <a:ea typeface="Calibri" panose="020F0502020204030204" pitchFamily="34" charset="0"/>
              </a:rPr>
              <a:t>28</a:t>
            </a:r>
            <a:r>
              <a:rPr lang="en-GB" sz="1400" dirty="0">
                <a:solidFill>
                  <a:srgbClr val="17406D"/>
                </a:solidFill>
                <a:effectLst/>
                <a:latin typeface="Aptos" panose="020B0004020202020204" pitchFamily="34" charset="0"/>
                <a:ea typeface="Calibri" panose="020F0502020204030204" pitchFamily="34" charset="0"/>
              </a:rPr>
              <a:t>.La Guerre Gospel Hall</a:t>
            </a:r>
          </a:p>
          <a:p>
            <a:r>
              <a:rPr lang="en-GB" sz="1400" b="1" dirty="0" err="1">
                <a:solidFill>
                  <a:srgbClr val="17406D"/>
                </a:solidFill>
                <a:effectLst/>
                <a:latin typeface="Aptos" panose="020B0004020202020204" pitchFamily="34" charset="0"/>
                <a:ea typeface="Calibri" panose="020F0502020204030204" pitchFamily="34" charset="0"/>
              </a:rPr>
              <a:t>Garrand</a:t>
            </a:r>
            <a:endParaRPr lang="en-GB" sz="1400" b="1" dirty="0">
              <a:solidFill>
                <a:srgbClr val="17406D"/>
              </a:solidFill>
              <a:effectLst/>
              <a:latin typeface="Aptos" panose="020B0004020202020204" pitchFamily="34" charset="0"/>
              <a:ea typeface="Calibri" panose="020F0502020204030204" pitchFamily="34" charset="0"/>
            </a:endParaRPr>
          </a:p>
          <a:p>
            <a:r>
              <a:rPr lang="en-GB" sz="1400" dirty="0">
                <a:solidFill>
                  <a:srgbClr val="17406D"/>
                </a:solidFill>
                <a:latin typeface="Aptos" panose="020B0004020202020204" pitchFamily="34" charset="0"/>
                <a:ea typeface="Calibri" panose="020F0502020204030204" pitchFamily="34" charset="0"/>
              </a:rPr>
              <a:t>29</a:t>
            </a:r>
            <a:r>
              <a:rPr lang="en-GB" sz="1400" dirty="0">
                <a:solidFill>
                  <a:srgbClr val="17406D"/>
                </a:solidFill>
                <a:effectLst/>
                <a:latin typeface="Aptos" panose="020B0004020202020204" pitchFamily="34" charset="0"/>
                <a:ea typeface="Calibri" panose="020F0502020204030204" pitchFamily="34" charset="0"/>
              </a:rPr>
              <a:t>.Garrand Mothers’ &amp; Fathers’ Hall</a:t>
            </a:r>
          </a:p>
          <a:p>
            <a:r>
              <a:rPr lang="en-GB" sz="1400" b="1" dirty="0" err="1">
                <a:solidFill>
                  <a:srgbClr val="17406D"/>
                </a:solidFill>
                <a:effectLst/>
                <a:latin typeface="Aptos" panose="020B0004020202020204" pitchFamily="34" charset="0"/>
                <a:ea typeface="Calibri" panose="020F0502020204030204" pitchFamily="34" charset="0"/>
              </a:rPr>
              <a:t>Boguis</a:t>
            </a:r>
            <a:endParaRPr lang="en-GB" sz="1400" b="1" dirty="0">
              <a:solidFill>
                <a:srgbClr val="17406D"/>
              </a:solidFill>
              <a:effectLst/>
              <a:latin typeface="Aptos" panose="020B0004020202020204" pitchFamily="34" charset="0"/>
              <a:ea typeface="Calibri" panose="020F0502020204030204" pitchFamily="34" charset="0"/>
            </a:endParaRPr>
          </a:p>
          <a:p>
            <a:r>
              <a:rPr lang="en-GB" sz="1400" dirty="0">
                <a:solidFill>
                  <a:srgbClr val="17406D"/>
                </a:solidFill>
                <a:effectLst/>
                <a:latin typeface="Aptos" panose="020B0004020202020204" pitchFamily="34" charset="0"/>
                <a:ea typeface="Calibri" panose="020F0502020204030204" pitchFamily="34" charset="0"/>
              </a:rPr>
              <a:t>30. </a:t>
            </a:r>
            <a:r>
              <a:rPr lang="en-GB" sz="1400" dirty="0" err="1">
                <a:solidFill>
                  <a:srgbClr val="17406D"/>
                </a:solidFill>
                <a:effectLst/>
                <a:latin typeface="Aptos" panose="020B0004020202020204" pitchFamily="34" charset="0"/>
                <a:ea typeface="Calibri" panose="020F0502020204030204" pitchFamily="34" charset="0"/>
              </a:rPr>
              <a:t>Boguis</a:t>
            </a:r>
            <a:r>
              <a:rPr lang="en-GB" sz="1400" dirty="0">
                <a:solidFill>
                  <a:srgbClr val="17406D"/>
                </a:solidFill>
                <a:effectLst/>
                <a:latin typeface="Aptos" panose="020B0004020202020204" pitchFamily="34" charset="0"/>
                <a:ea typeface="Calibri" panose="020F0502020204030204" pitchFamily="34" charset="0"/>
              </a:rPr>
              <a:t> Combined School</a:t>
            </a:r>
          </a:p>
          <a:p>
            <a:r>
              <a:rPr lang="en-GB" sz="1400" b="1" dirty="0">
                <a:solidFill>
                  <a:srgbClr val="17406D"/>
                </a:solidFill>
                <a:effectLst/>
                <a:latin typeface="Aptos" panose="020B0004020202020204" pitchFamily="34" charset="0"/>
                <a:ea typeface="Calibri" panose="020F0502020204030204" pitchFamily="34" charset="0"/>
              </a:rPr>
              <a:t>Des Barras</a:t>
            </a:r>
          </a:p>
          <a:p>
            <a:r>
              <a:rPr lang="en-GB" sz="1400" dirty="0">
                <a:solidFill>
                  <a:srgbClr val="17406D"/>
                </a:solidFill>
                <a:effectLst/>
                <a:latin typeface="Aptos" panose="020B0004020202020204" pitchFamily="34" charset="0"/>
                <a:ea typeface="Calibri" panose="020F0502020204030204" pitchFamily="34" charset="0"/>
              </a:rPr>
              <a:t>31.Des Barras Combined School</a:t>
            </a:r>
          </a:p>
          <a:p>
            <a:r>
              <a:rPr lang="en-GB" sz="1400" dirty="0">
                <a:solidFill>
                  <a:srgbClr val="17406D"/>
                </a:solidFill>
                <a:latin typeface="Aptos" panose="020B0004020202020204" pitchFamily="34" charset="0"/>
                <a:ea typeface="Calibri" panose="020F0502020204030204" pitchFamily="34" charset="0"/>
              </a:rPr>
              <a:t>32</a:t>
            </a:r>
            <a:r>
              <a:rPr lang="en-GB" sz="1400" dirty="0">
                <a:solidFill>
                  <a:srgbClr val="17406D"/>
                </a:solidFill>
                <a:effectLst/>
                <a:latin typeface="Aptos" panose="020B0004020202020204" pitchFamily="34" charset="0"/>
                <a:ea typeface="Calibri" panose="020F0502020204030204" pitchFamily="34" charset="0"/>
              </a:rPr>
              <a:t>.Des Barras Mother’s and Father’s Hall </a:t>
            </a:r>
          </a:p>
          <a:p>
            <a:r>
              <a:rPr lang="en-GB" sz="1400" b="1" dirty="0">
                <a:solidFill>
                  <a:srgbClr val="17406D"/>
                </a:solidFill>
                <a:effectLst/>
                <a:latin typeface="Aptos" panose="020B0004020202020204" pitchFamily="34" charset="0"/>
                <a:ea typeface="Calibri" panose="020F0502020204030204" pitchFamily="34" charset="0"/>
              </a:rPr>
              <a:t>Plateau</a:t>
            </a:r>
          </a:p>
          <a:p>
            <a:r>
              <a:rPr lang="en-GB" sz="1400" dirty="0">
                <a:solidFill>
                  <a:srgbClr val="17406D"/>
                </a:solidFill>
                <a:effectLst/>
                <a:latin typeface="Aptos" panose="020B0004020202020204" pitchFamily="34" charset="0"/>
                <a:ea typeface="Calibri" panose="020F0502020204030204" pitchFamily="34" charset="0"/>
              </a:rPr>
              <a:t>33.Plateau Seaview SDA Church</a:t>
            </a:r>
          </a:p>
          <a:p>
            <a:r>
              <a:rPr lang="en-GB" sz="1400" dirty="0">
                <a:solidFill>
                  <a:srgbClr val="17406D"/>
                </a:solidFill>
                <a:effectLst/>
                <a:latin typeface="Aptos" panose="020B0004020202020204" pitchFamily="34" charset="0"/>
                <a:ea typeface="Calibri" panose="020F0502020204030204" pitchFamily="34" charset="0"/>
              </a:rPr>
              <a:t>34.Plateau Mothers’ &amp; Fathers’ Hall</a:t>
            </a:r>
          </a:p>
          <a:p>
            <a:r>
              <a:rPr lang="en-GB" sz="1400" b="1" dirty="0">
                <a:solidFill>
                  <a:srgbClr val="17406D"/>
                </a:solidFill>
                <a:effectLst/>
                <a:latin typeface="Aptos" panose="020B0004020202020204" pitchFamily="34" charset="0"/>
                <a:ea typeface="Calibri" panose="020F0502020204030204" pitchFamily="34" charset="0"/>
              </a:rPr>
              <a:t>La Croix </a:t>
            </a:r>
          </a:p>
          <a:p>
            <a:r>
              <a:rPr lang="en-GB" sz="1400" dirty="0">
                <a:solidFill>
                  <a:srgbClr val="17406D"/>
                </a:solidFill>
                <a:effectLst/>
                <a:latin typeface="Aptos" panose="020B0004020202020204" pitchFamily="34" charset="0"/>
                <a:ea typeface="Calibri" panose="020F0502020204030204" pitchFamily="34" charset="0"/>
              </a:rPr>
              <a:t>35. La Croix Evangelical Church</a:t>
            </a:r>
          </a:p>
          <a:p>
            <a:endParaRPr lang="en-GB" sz="1400" dirty="0">
              <a:solidFill>
                <a:srgbClr val="17406D"/>
              </a:solidFill>
              <a:effectLst/>
              <a:latin typeface="Aptos" panose="020B0004020202020204" pitchFamily="34" charset="0"/>
              <a:ea typeface="Calibri" panose="020F0502020204030204" pitchFamily="34" charset="0"/>
            </a:endParaRPr>
          </a:p>
          <a:p>
            <a:endParaRPr lang="en-GB" sz="1400" dirty="0">
              <a:solidFill>
                <a:srgbClr val="17406D"/>
              </a:solidFill>
              <a:effectLst/>
              <a:latin typeface="Aptos" panose="020B0004020202020204" pitchFamily="34" charset="0"/>
              <a:ea typeface="Calibri" panose="020F0502020204030204" pitchFamily="34" charset="0"/>
            </a:endParaRPr>
          </a:p>
          <a:p>
            <a:r>
              <a:rPr lang="en-GB" sz="1800" dirty="0">
                <a:solidFill>
                  <a:srgbClr val="17406D"/>
                </a:solidFill>
                <a:effectLst/>
                <a:latin typeface="Aptos" panose="020B0004020202020204" pitchFamily="34" charset="0"/>
                <a:ea typeface="Calibri" panose="020F0502020204030204" pitchFamily="34" charset="0"/>
              </a:rPr>
              <a:t> </a:t>
            </a:r>
          </a:p>
        </p:txBody>
      </p:sp>
      <p:sp>
        <p:nvSpPr>
          <p:cNvPr id="6" name="TextBox 5">
            <a:extLst>
              <a:ext uri="{FF2B5EF4-FFF2-40B4-BE49-F238E27FC236}">
                <a16:creationId xmlns:a16="http://schemas.microsoft.com/office/drawing/2014/main" id="{9A5F810B-2E03-46DE-E58B-6E540E542D3F}"/>
              </a:ext>
            </a:extLst>
          </p:cNvPr>
          <p:cNvSpPr txBox="1"/>
          <p:nvPr/>
        </p:nvSpPr>
        <p:spPr>
          <a:xfrm>
            <a:off x="5300205" y="1133475"/>
            <a:ext cx="6653669" cy="4401205"/>
          </a:xfrm>
          <a:prstGeom prst="rect">
            <a:avLst/>
          </a:prstGeom>
          <a:noFill/>
        </p:spPr>
        <p:txBody>
          <a:bodyPr wrap="square" rtlCol="0">
            <a:spAutoFit/>
          </a:bodyPr>
          <a:lstStyle/>
          <a:p>
            <a:r>
              <a:rPr lang="en-GB" sz="1400" b="1" dirty="0">
                <a:solidFill>
                  <a:srgbClr val="17406D"/>
                </a:solidFill>
                <a:effectLst/>
                <a:latin typeface="Aptos" panose="020B0004020202020204" pitchFamily="34" charset="0"/>
                <a:ea typeface="Calibri" panose="020F0502020204030204" pitchFamily="34" charset="0"/>
              </a:rPr>
              <a:t>Castries North</a:t>
            </a:r>
          </a:p>
          <a:p>
            <a:r>
              <a:rPr lang="en-GB" sz="1400" dirty="0" err="1">
                <a:solidFill>
                  <a:srgbClr val="17406D"/>
                </a:solidFill>
                <a:effectLst/>
                <a:latin typeface="Aptos" panose="020B0004020202020204" pitchFamily="34" charset="0"/>
                <a:ea typeface="Calibri" panose="020F0502020204030204" pitchFamily="34" charset="0"/>
              </a:rPr>
              <a:t>Lanse</a:t>
            </a:r>
            <a:r>
              <a:rPr lang="en-GB" sz="1400" dirty="0">
                <a:solidFill>
                  <a:srgbClr val="17406D"/>
                </a:solidFill>
                <a:effectLst/>
                <a:latin typeface="Aptos" panose="020B0004020202020204" pitchFamily="34" charset="0"/>
                <a:ea typeface="Calibri" panose="020F0502020204030204" pitchFamily="34" charset="0"/>
              </a:rPr>
              <a:t> Road</a:t>
            </a:r>
          </a:p>
          <a:p>
            <a:r>
              <a:rPr lang="en-GB" sz="1400" dirty="0">
                <a:solidFill>
                  <a:srgbClr val="17406D"/>
                </a:solidFill>
                <a:latin typeface="Aptos" panose="020B0004020202020204" pitchFamily="34" charset="0"/>
                <a:ea typeface="Calibri" panose="020F0502020204030204" pitchFamily="34" charset="0"/>
              </a:rPr>
              <a:t>36</a:t>
            </a:r>
            <a:r>
              <a:rPr lang="en-GB" sz="1400" dirty="0">
                <a:solidFill>
                  <a:srgbClr val="17406D"/>
                </a:solidFill>
                <a:effectLst/>
                <a:latin typeface="Aptos" panose="020B0004020202020204" pitchFamily="34" charset="0"/>
                <a:ea typeface="Calibri" panose="020F0502020204030204" pitchFamily="34" charset="0"/>
              </a:rPr>
              <a:t>. Camille Henry Memorial School </a:t>
            </a:r>
          </a:p>
          <a:p>
            <a:r>
              <a:rPr lang="en-GB" sz="1400" dirty="0">
                <a:solidFill>
                  <a:srgbClr val="17406D"/>
                </a:solidFill>
                <a:effectLst/>
                <a:latin typeface="Aptos" panose="020B0004020202020204" pitchFamily="34" charset="0"/>
                <a:ea typeface="Calibri" panose="020F0502020204030204" pitchFamily="34" charset="0"/>
              </a:rPr>
              <a:t> </a:t>
            </a:r>
          </a:p>
          <a:p>
            <a:r>
              <a:rPr lang="en-GB" sz="1400" b="1" dirty="0">
                <a:solidFill>
                  <a:srgbClr val="17406D"/>
                </a:solidFill>
                <a:effectLst/>
                <a:latin typeface="Aptos" panose="020B0004020202020204" pitchFamily="34" charset="0"/>
                <a:ea typeface="Calibri" panose="020F0502020204030204" pitchFamily="34" charset="0"/>
              </a:rPr>
              <a:t>La </a:t>
            </a:r>
            <a:r>
              <a:rPr lang="en-GB" sz="1400" b="1" dirty="0" err="1">
                <a:solidFill>
                  <a:srgbClr val="17406D"/>
                </a:solidFill>
                <a:effectLst/>
                <a:latin typeface="Aptos" panose="020B0004020202020204" pitchFamily="34" charset="0"/>
                <a:ea typeface="Calibri" panose="020F0502020204030204" pitchFamily="34" charset="0"/>
              </a:rPr>
              <a:t>Clery</a:t>
            </a:r>
            <a:endParaRPr lang="en-GB" sz="1400" b="1" dirty="0">
              <a:solidFill>
                <a:srgbClr val="17406D"/>
              </a:solidFill>
              <a:effectLst/>
              <a:latin typeface="Aptos" panose="020B0004020202020204" pitchFamily="34" charset="0"/>
              <a:ea typeface="Calibri" panose="020F0502020204030204" pitchFamily="34" charset="0"/>
            </a:endParaRPr>
          </a:p>
          <a:p>
            <a:r>
              <a:rPr lang="en-GB" sz="1400" dirty="0">
                <a:solidFill>
                  <a:srgbClr val="17406D"/>
                </a:solidFill>
                <a:latin typeface="Aptos" panose="020B0004020202020204" pitchFamily="34" charset="0"/>
                <a:ea typeface="Calibri" panose="020F0502020204030204" pitchFamily="34" charset="0"/>
              </a:rPr>
              <a:t>37</a:t>
            </a:r>
            <a:r>
              <a:rPr lang="en-GB" sz="1400" dirty="0">
                <a:solidFill>
                  <a:srgbClr val="17406D"/>
                </a:solidFill>
                <a:effectLst/>
                <a:latin typeface="Aptos" panose="020B0004020202020204" pitchFamily="34" charset="0"/>
                <a:ea typeface="Calibri" panose="020F0502020204030204" pitchFamily="34" charset="0"/>
              </a:rPr>
              <a:t>. La </a:t>
            </a:r>
            <a:r>
              <a:rPr lang="en-GB" sz="1400" dirty="0" err="1">
                <a:solidFill>
                  <a:srgbClr val="17406D"/>
                </a:solidFill>
                <a:effectLst/>
                <a:latin typeface="Aptos" panose="020B0004020202020204" pitchFamily="34" charset="0"/>
                <a:ea typeface="Calibri" panose="020F0502020204030204" pitchFamily="34" charset="0"/>
              </a:rPr>
              <a:t>Clery</a:t>
            </a:r>
            <a:r>
              <a:rPr lang="en-GB" sz="1400" dirty="0">
                <a:solidFill>
                  <a:srgbClr val="17406D"/>
                </a:solidFill>
                <a:effectLst/>
                <a:latin typeface="Aptos" panose="020B0004020202020204" pitchFamily="34" charset="0"/>
                <a:ea typeface="Calibri" panose="020F0502020204030204" pitchFamily="34" charset="0"/>
              </a:rPr>
              <a:t> Roman Catholic Church</a:t>
            </a:r>
          </a:p>
          <a:p>
            <a:r>
              <a:rPr lang="en-GB" sz="1400" dirty="0">
                <a:solidFill>
                  <a:srgbClr val="17406D"/>
                </a:solidFill>
                <a:effectLst/>
                <a:latin typeface="Aptos" panose="020B0004020202020204" pitchFamily="34" charset="0"/>
                <a:ea typeface="Calibri" panose="020F0502020204030204" pitchFamily="34" charset="0"/>
              </a:rPr>
              <a:t>38. Maranatha Seventh-Day Adventist Church</a:t>
            </a:r>
          </a:p>
          <a:p>
            <a:endParaRPr lang="en-GB" sz="1400" b="1" dirty="0">
              <a:solidFill>
                <a:srgbClr val="17406D"/>
              </a:solidFill>
              <a:effectLst/>
              <a:latin typeface="Aptos" panose="020B0004020202020204" pitchFamily="34" charset="0"/>
              <a:ea typeface="Calibri" panose="020F0502020204030204" pitchFamily="34" charset="0"/>
            </a:endParaRPr>
          </a:p>
          <a:p>
            <a:r>
              <a:rPr lang="en-GB" sz="1400" b="1" dirty="0">
                <a:solidFill>
                  <a:srgbClr val="17406D"/>
                </a:solidFill>
                <a:effectLst/>
                <a:latin typeface="Aptos" panose="020B0004020202020204" pitchFamily="34" charset="0"/>
                <a:ea typeface="Calibri" panose="020F0502020204030204" pitchFamily="34" charset="0"/>
              </a:rPr>
              <a:t>Vide </a:t>
            </a:r>
            <a:r>
              <a:rPr lang="en-GB" sz="1400" b="1" dirty="0" err="1">
                <a:solidFill>
                  <a:srgbClr val="17406D"/>
                </a:solidFill>
                <a:effectLst/>
                <a:latin typeface="Aptos" panose="020B0004020202020204" pitchFamily="34" charset="0"/>
                <a:ea typeface="Calibri" panose="020F0502020204030204" pitchFamily="34" charset="0"/>
              </a:rPr>
              <a:t>Boutielle</a:t>
            </a:r>
            <a:r>
              <a:rPr lang="en-GB" sz="1400" b="1" dirty="0">
                <a:solidFill>
                  <a:srgbClr val="17406D"/>
                </a:solidFill>
                <a:effectLst/>
                <a:latin typeface="Aptos" panose="020B0004020202020204" pitchFamily="34" charset="0"/>
                <a:ea typeface="Calibri" panose="020F0502020204030204" pitchFamily="34" charset="0"/>
              </a:rPr>
              <a:t> </a:t>
            </a:r>
          </a:p>
          <a:p>
            <a:r>
              <a:rPr lang="en-GB" sz="1400" dirty="0">
                <a:solidFill>
                  <a:srgbClr val="17406D"/>
                </a:solidFill>
                <a:latin typeface="Aptos" panose="020B0004020202020204" pitchFamily="34" charset="0"/>
                <a:ea typeface="Calibri" panose="020F0502020204030204" pitchFamily="34" charset="0"/>
              </a:rPr>
              <a:t>39</a:t>
            </a:r>
            <a:r>
              <a:rPr lang="en-GB" sz="1400" dirty="0">
                <a:solidFill>
                  <a:srgbClr val="17406D"/>
                </a:solidFill>
                <a:effectLst/>
                <a:latin typeface="Aptos" panose="020B0004020202020204" pitchFamily="34" charset="0"/>
                <a:ea typeface="Calibri" panose="020F0502020204030204" pitchFamily="34" charset="0"/>
              </a:rPr>
              <a:t>. Vide </a:t>
            </a:r>
            <a:r>
              <a:rPr lang="en-GB" sz="1400" dirty="0" err="1">
                <a:solidFill>
                  <a:srgbClr val="17406D"/>
                </a:solidFill>
                <a:effectLst/>
                <a:latin typeface="Aptos" panose="020B0004020202020204" pitchFamily="34" charset="0"/>
                <a:ea typeface="Calibri" panose="020F0502020204030204" pitchFamily="34" charset="0"/>
              </a:rPr>
              <a:t>Boutielle</a:t>
            </a:r>
            <a:r>
              <a:rPr lang="en-GB" sz="1400" dirty="0">
                <a:solidFill>
                  <a:srgbClr val="17406D"/>
                </a:solidFill>
                <a:effectLst/>
                <a:latin typeface="Aptos" panose="020B0004020202020204" pitchFamily="34" charset="0"/>
                <a:ea typeface="Calibri" panose="020F0502020204030204" pitchFamily="34" charset="0"/>
              </a:rPr>
              <a:t> Combined School</a:t>
            </a:r>
          </a:p>
          <a:p>
            <a:r>
              <a:rPr lang="en-GB" sz="1400" dirty="0">
                <a:solidFill>
                  <a:srgbClr val="17406D"/>
                </a:solidFill>
                <a:effectLst/>
                <a:latin typeface="Aptos" panose="020B0004020202020204" pitchFamily="34" charset="0"/>
                <a:ea typeface="Calibri" panose="020F0502020204030204" pitchFamily="34" charset="0"/>
              </a:rPr>
              <a:t>40. Patricia D. James Secondary School</a:t>
            </a:r>
          </a:p>
          <a:p>
            <a:r>
              <a:rPr lang="en-GB" sz="1400" dirty="0">
                <a:solidFill>
                  <a:srgbClr val="17406D"/>
                </a:solidFill>
                <a:effectLst/>
                <a:latin typeface="Aptos" panose="020B0004020202020204" pitchFamily="34" charset="0"/>
                <a:ea typeface="Calibri" panose="020F0502020204030204" pitchFamily="34" charset="0"/>
              </a:rPr>
              <a:t>41. Sir Ira Simmons Secondary School</a:t>
            </a:r>
          </a:p>
          <a:p>
            <a:endParaRPr lang="en-GB" sz="1400" b="1" dirty="0">
              <a:solidFill>
                <a:srgbClr val="17406D"/>
              </a:solidFill>
              <a:effectLst/>
              <a:latin typeface="Aptos" panose="020B0004020202020204" pitchFamily="34" charset="0"/>
              <a:ea typeface="Calibri" panose="020F0502020204030204" pitchFamily="34" charset="0"/>
            </a:endParaRPr>
          </a:p>
          <a:p>
            <a:r>
              <a:rPr lang="en-GB" sz="1400" b="1" dirty="0" err="1">
                <a:solidFill>
                  <a:srgbClr val="17406D"/>
                </a:solidFill>
                <a:effectLst/>
                <a:latin typeface="Aptos" panose="020B0004020202020204" pitchFamily="34" charset="0"/>
                <a:ea typeface="Calibri" panose="020F0502020204030204" pitchFamily="34" charset="0"/>
              </a:rPr>
              <a:t>Morne</a:t>
            </a:r>
            <a:r>
              <a:rPr lang="en-GB" sz="1400" b="1" dirty="0">
                <a:solidFill>
                  <a:srgbClr val="17406D"/>
                </a:solidFill>
                <a:effectLst/>
                <a:latin typeface="Aptos" panose="020B0004020202020204" pitchFamily="34" charset="0"/>
                <a:ea typeface="Calibri" panose="020F0502020204030204" pitchFamily="34" charset="0"/>
              </a:rPr>
              <a:t> Du Don</a:t>
            </a:r>
          </a:p>
          <a:p>
            <a:r>
              <a:rPr lang="en-GB" sz="1400" dirty="0">
                <a:solidFill>
                  <a:srgbClr val="17406D"/>
                </a:solidFill>
                <a:effectLst/>
                <a:latin typeface="Aptos" panose="020B0004020202020204" pitchFamily="34" charset="0"/>
                <a:ea typeface="Calibri" panose="020F0502020204030204" pitchFamily="34" charset="0"/>
              </a:rPr>
              <a:t>42. </a:t>
            </a:r>
            <a:r>
              <a:rPr lang="en-GB" sz="1400" dirty="0" err="1">
                <a:solidFill>
                  <a:srgbClr val="17406D"/>
                </a:solidFill>
                <a:effectLst/>
                <a:latin typeface="Aptos" panose="020B0004020202020204" pitchFamily="34" charset="0"/>
                <a:ea typeface="Calibri" panose="020F0502020204030204" pitchFamily="34" charset="0"/>
              </a:rPr>
              <a:t>Morne</a:t>
            </a:r>
            <a:r>
              <a:rPr lang="en-GB" sz="1400" dirty="0">
                <a:solidFill>
                  <a:srgbClr val="17406D"/>
                </a:solidFill>
                <a:effectLst/>
                <a:latin typeface="Aptos" panose="020B0004020202020204" pitchFamily="34" charset="0"/>
                <a:ea typeface="Calibri" panose="020F0502020204030204" pitchFamily="34" charset="0"/>
              </a:rPr>
              <a:t>  Du Don Combined School</a:t>
            </a:r>
          </a:p>
          <a:p>
            <a:endParaRPr lang="en-GB" sz="1400" b="1" dirty="0">
              <a:solidFill>
                <a:srgbClr val="17406D"/>
              </a:solidFill>
              <a:effectLst/>
              <a:latin typeface="Aptos" panose="020B0004020202020204" pitchFamily="34" charset="0"/>
              <a:ea typeface="Calibri" panose="020F0502020204030204" pitchFamily="34" charset="0"/>
            </a:endParaRPr>
          </a:p>
          <a:p>
            <a:r>
              <a:rPr lang="en-GB" sz="1400" b="1" dirty="0">
                <a:solidFill>
                  <a:srgbClr val="17406D"/>
                </a:solidFill>
                <a:effectLst/>
                <a:latin typeface="Aptos" panose="020B0004020202020204" pitchFamily="34" charset="0"/>
                <a:ea typeface="Calibri" panose="020F0502020204030204" pitchFamily="34" charset="0"/>
              </a:rPr>
              <a:t>Chase Gardens </a:t>
            </a:r>
          </a:p>
          <a:p>
            <a:r>
              <a:rPr lang="en-GB" sz="1400" dirty="0">
                <a:solidFill>
                  <a:srgbClr val="17406D"/>
                </a:solidFill>
                <a:effectLst/>
                <a:latin typeface="Aptos" panose="020B0004020202020204" pitchFamily="34" charset="0"/>
                <a:ea typeface="Calibri" panose="020F0502020204030204" pitchFamily="34" charset="0"/>
              </a:rPr>
              <a:t>43. Chase Gardens HRDC</a:t>
            </a:r>
          </a:p>
          <a:p>
            <a:r>
              <a:rPr lang="en-GB" sz="1400" dirty="0">
                <a:effectLst/>
                <a:ea typeface="Calibri" panose="020F0502020204030204" pitchFamily="34" charset="0"/>
              </a:rPr>
              <a:t> </a:t>
            </a:r>
          </a:p>
          <a:p>
            <a:endParaRPr lang="en-GB" sz="1400" dirty="0">
              <a:effectLst/>
              <a:ea typeface="Calibri" panose="020F0502020204030204" pitchFamily="34" charset="0"/>
            </a:endParaRPr>
          </a:p>
        </p:txBody>
      </p:sp>
    </p:spTree>
    <p:extLst>
      <p:ext uri="{BB962C8B-B14F-4D97-AF65-F5344CB8AC3E}">
        <p14:creationId xmlns:p14="http://schemas.microsoft.com/office/powerpoint/2010/main" val="3595855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5FEAD-A56C-41A7-56A6-A0FF637DC09B}"/>
              </a:ext>
            </a:extLst>
          </p:cNvPr>
          <p:cNvSpPr>
            <a:spLocks noGrp="1"/>
          </p:cNvSpPr>
          <p:nvPr>
            <p:ph type="title"/>
          </p:nvPr>
        </p:nvSpPr>
        <p:spPr/>
        <p:txBody>
          <a:bodyPr>
            <a:normAutofit fontScale="90000"/>
          </a:bodyPr>
          <a:lstStyle/>
          <a:p>
            <a:pPr algn="l"/>
            <a:r>
              <a:rPr lang="en-GB" dirty="0">
                <a:solidFill>
                  <a:srgbClr val="17406D"/>
                </a:solidFill>
                <a:latin typeface="Aptos Display" panose="020B0004020202020204" pitchFamily="34" charset="0"/>
              </a:rPr>
              <a:t>Emergency Shelters by District</a:t>
            </a:r>
          </a:p>
        </p:txBody>
      </p:sp>
      <p:sp>
        <p:nvSpPr>
          <p:cNvPr id="4" name="TextBox 3">
            <a:extLst>
              <a:ext uri="{FF2B5EF4-FFF2-40B4-BE49-F238E27FC236}">
                <a16:creationId xmlns:a16="http://schemas.microsoft.com/office/drawing/2014/main" id="{A695FEA5-877F-0CE2-CCC9-413295B7DD16}"/>
              </a:ext>
            </a:extLst>
          </p:cNvPr>
          <p:cNvSpPr txBox="1"/>
          <p:nvPr/>
        </p:nvSpPr>
        <p:spPr>
          <a:xfrm>
            <a:off x="257175" y="1295023"/>
            <a:ext cx="5000625" cy="6247864"/>
          </a:xfrm>
          <a:prstGeom prst="rect">
            <a:avLst/>
          </a:prstGeom>
          <a:noFill/>
        </p:spPr>
        <p:txBody>
          <a:bodyPr wrap="square">
            <a:spAutoFit/>
          </a:bodyPr>
          <a:lstStyle/>
          <a:p>
            <a:r>
              <a:rPr lang="en-GB" sz="1400" b="1" dirty="0">
                <a:solidFill>
                  <a:srgbClr val="17406D"/>
                </a:solidFill>
                <a:latin typeface="Aptos" panose="020B0004020202020204" pitchFamily="34" charset="0"/>
                <a:ea typeface="Calibri" panose="020F0502020204030204" pitchFamily="34" charset="0"/>
              </a:rPr>
              <a:t>Castries Central</a:t>
            </a:r>
            <a:endParaRPr lang="en-GB" sz="1400" dirty="0">
              <a:solidFill>
                <a:srgbClr val="17406D"/>
              </a:solidFill>
              <a:effectLst/>
              <a:latin typeface="Aptos" panose="020B0004020202020204" pitchFamily="34" charset="0"/>
              <a:ea typeface="Calibri" panose="020F0502020204030204" pitchFamily="34" charset="0"/>
            </a:endParaRPr>
          </a:p>
          <a:p>
            <a:r>
              <a:rPr lang="en-GB" sz="1400" dirty="0">
                <a:solidFill>
                  <a:srgbClr val="17406D"/>
                </a:solidFill>
                <a:effectLst/>
                <a:latin typeface="Aptos" panose="020B0004020202020204" pitchFamily="34" charset="0"/>
                <a:ea typeface="Calibri" panose="020F0502020204030204" pitchFamily="34" charset="0"/>
              </a:rPr>
              <a:t>44.Carmen René Memorial School</a:t>
            </a:r>
          </a:p>
          <a:p>
            <a:r>
              <a:rPr lang="en-GB" sz="1400" dirty="0">
                <a:solidFill>
                  <a:srgbClr val="17406D"/>
                </a:solidFill>
                <a:latin typeface="Aptos" panose="020B0004020202020204" pitchFamily="34" charset="0"/>
                <a:ea typeface="Calibri" panose="020F0502020204030204" pitchFamily="34" charset="0"/>
              </a:rPr>
              <a:t>45</a:t>
            </a:r>
            <a:r>
              <a:rPr lang="en-GB" sz="1400" dirty="0">
                <a:solidFill>
                  <a:srgbClr val="17406D"/>
                </a:solidFill>
                <a:effectLst/>
                <a:latin typeface="Aptos" panose="020B0004020202020204" pitchFamily="34" charset="0"/>
                <a:ea typeface="Calibri" panose="020F0502020204030204" pitchFamily="34" charset="0"/>
              </a:rPr>
              <a:t>.St. Aloysius RC Boy Infant School</a:t>
            </a:r>
          </a:p>
          <a:p>
            <a:r>
              <a:rPr lang="en-GB" sz="1400" dirty="0">
                <a:solidFill>
                  <a:srgbClr val="17406D"/>
                </a:solidFill>
                <a:latin typeface="Aptos" panose="020B0004020202020204" pitchFamily="34" charset="0"/>
                <a:ea typeface="Calibri" panose="020F0502020204030204" pitchFamily="34" charset="0"/>
              </a:rPr>
              <a:t>46</a:t>
            </a:r>
            <a:r>
              <a:rPr lang="en-GB" sz="1400" dirty="0">
                <a:solidFill>
                  <a:srgbClr val="17406D"/>
                </a:solidFill>
                <a:effectLst/>
                <a:latin typeface="Aptos" panose="020B0004020202020204" pitchFamily="34" charset="0"/>
                <a:ea typeface="Calibri" panose="020F0502020204030204" pitchFamily="34" charset="0"/>
              </a:rPr>
              <a:t>.St. Aloysius RC Boy Primary School</a:t>
            </a:r>
          </a:p>
          <a:p>
            <a:r>
              <a:rPr lang="en-GB" sz="1400" dirty="0">
                <a:solidFill>
                  <a:srgbClr val="17406D"/>
                </a:solidFill>
                <a:latin typeface="Aptos" panose="020B0004020202020204" pitchFamily="34" charset="0"/>
                <a:ea typeface="Calibri" panose="020F0502020204030204" pitchFamily="34" charset="0"/>
              </a:rPr>
              <a:t>47</a:t>
            </a:r>
            <a:r>
              <a:rPr lang="en-GB" sz="1400" dirty="0">
                <a:solidFill>
                  <a:srgbClr val="17406D"/>
                </a:solidFill>
                <a:effectLst/>
                <a:latin typeface="Aptos" panose="020B0004020202020204" pitchFamily="34" charset="0"/>
                <a:ea typeface="Calibri" panose="020F0502020204030204" pitchFamily="34" charset="0"/>
              </a:rPr>
              <a:t>.Ave Maria Girls Infant School</a:t>
            </a:r>
          </a:p>
          <a:p>
            <a:r>
              <a:rPr lang="en-GB" sz="1400" dirty="0">
                <a:solidFill>
                  <a:srgbClr val="17406D"/>
                </a:solidFill>
                <a:latin typeface="Aptos" panose="020B0004020202020204" pitchFamily="34" charset="0"/>
                <a:ea typeface="Calibri" panose="020F0502020204030204" pitchFamily="34" charset="0"/>
              </a:rPr>
              <a:t>48</a:t>
            </a:r>
            <a:r>
              <a:rPr lang="en-GB" sz="1400" dirty="0">
                <a:solidFill>
                  <a:srgbClr val="17406D"/>
                </a:solidFill>
                <a:effectLst/>
                <a:latin typeface="Aptos" panose="020B0004020202020204" pitchFamily="34" charset="0"/>
                <a:ea typeface="Calibri" panose="020F0502020204030204" pitchFamily="34" charset="0"/>
              </a:rPr>
              <a:t>.Ave Maria Girls Primary School</a:t>
            </a:r>
          </a:p>
          <a:p>
            <a:r>
              <a:rPr lang="en-GB" sz="1400" dirty="0">
                <a:solidFill>
                  <a:srgbClr val="17406D"/>
                </a:solidFill>
                <a:latin typeface="Aptos" panose="020B0004020202020204" pitchFamily="34" charset="0"/>
                <a:ea typeface="Calibri" panose="020F0502020204030204" pitchFamily="34" charset="0"/>
              </a:rPr>
              <a:t>49</a:t>
            </a:r>
            <a:r>
              <a:rPr lang="en-GB" sz="1400" dirty="0">
                <a:solidFill>
                  <a:srgbClr val="17406D"/>
                </a:solidFill>
                <a:effectLst/>
                <a:latin typeface="Aptos" panose="020B0004020202020204" pitchFamily="34" charset="0"/>
                <a:ea typeface="Calibri" panose="020F0502020204030204" pitchFamily="34" charset="0"/>
              </a:rPr>
              <a:t>.Anglican Infant School</a:t>
            </a:r>
          </a:p>
          <a:p>
            <a:r>
              <a:rPr lang="en-GB" sz="1400" dirty="0">
                <a:solidFill>
                  <a:srgbClr val="17406D"/>
                </a:solidFill>
                <a:effectLst/>
                <a:latin typeface="Aptos" panose="020B0004020202020204" pitchFamily="34" charset="0"/>
                <a:ea typeface="Calibri" panose="020F0502020204030204" pitchFamily="34" charset="0"/>
              </a:rPr>
              <a:t>50.Cannon Laurie Primary School</a:t>
            </a:r>
          </a:p>
          <a:p>
            <a:r>
              <a:rPr lang="en-GB" sz="1400" dirty="0">
                <a:solidFill>
                  <a:srgbClr val="17406D"/>
                </a:solidFill>
                <a:effectLst/>
                <a:latin typeface="Aptos" panose="020B0004020202020204" pitchFamily="34" charset="0"/>
                <a:ea typeface="Calibri" panose="020F0502020204030204" pitchFamily="34" charset="0"/>
              </a:rPr>
              <a:t>51.Holy Trinity Anglican Church</a:t>
            </a:r>
          </a:p>
          <a:p>
            <a:r>
              <a:rPr lang="en-GB" sz="1400" dirty="0">
                <a:solidFill>
                  <a:srgbClr val="17406D"/>
                </a:solidFill>
                <a:effectLst/>
                <a:latin typeface="Aptos" panose="020B0004020202020204" pitchFamily="34" charset="0"/>
                <a:ea typeface="Calibri" panose="020F0502020204030204" pitchFamily="34" charset="0"/>
              </a:rPr>
              <a:t>52.Castries SDA Church</a:t>
            </a:r>
          </a:p>
          <a:p>
            <a:r>
              <a:rPr lang="en-GB" sz="1400" dirty="0">
                <a:solidFill>
                  <a:srgbClr val="17406D"/>
                </a:solidFill>
                <a:effectLst/>
                <a:latin typeface="Aptos" panose="020B0004020202020204" pitchFamily="34" charset="0"/>
                <a:ea typeface="Calibri" panose="020F0502020204030204" pitchFamily="34" charset="0"/>
              </a:rPr>
              <a:t>53.Castries City Hall</a:t>
            </a:r>
          </a:p>
          <a:p>
            <a:r>
              <a:rPr lang="en-GB" sz="1400" dirty="0">
                <a:solidFill>
                  <a:srgbClr val="17406D"/>
                </a:solidFill>
                <a:effectLst/>
                <a:latin typeface="Aptos" panose="020B0004020202020204" pitchFamily="34" charset="0"/>
                <a:ea typeface="Calibri" panose="020F0502020204030204" pitchFamily="34" charset="0"/>
              </a:rPr>
              <a:t>54.Castries Methodist Church</a:t>
            </a:r>
          </a:p>
          <a:p>
            <a:r>
              <a:rPr lang="en-GB" sz="1400" dirty="0">
                <a:solidFill>
                  <a:srgbClr val="17406D"/>
                </a:solidFill>
                <a:latin typeface="Aptos" panose="020B0004020202020204" pitchFamily="34" charset="0"/>
                <a:ea typeface="Calibri" panose="020F0502020204030204" pitchFamily="34" charset="0"/>
              </a:rPr>
              <a:t>55</a:t>
            </a:r>
            <a:r>
              <a:rPr lang="en-GB" sz="1400" dirty="0">
                <a:solidFill>
                  <a:srgbClr val="17406D"/>
                </a:solidFill>
                <a:effectLst/>
                <a:latin typeface="Aptos" panose="020B0004020202020204" pitchFamily="34" charset="0"/>
                <a:ea typeface="Calibri" panose="020F0502020204030204" pitchFamily="34" charset="0"/>
              </a:rPr>
              <a:t>.Salvation Army Church</a:t>
            </a:r>
          </a:p>
          <a:p>
            <a:r>
              <a:rPr lang="en-GB" sz="1400" b="1" dirty="0">
                <a:solidFill>
                  <a:srgbClr val="17406D"/>
                </a:solidFill>
                <a:effectLst/>
                <a:latin typeface="Aptos" panose="020B0004020202020204" pitchFamily="34" charset="0"/>
                <a:ea typeface="Calibri" panose="020F0502020204030204" pitchFamily="34" charset="0"/>
              </a:rPr>
              <a:t>Castries East</a:t>
            </a:r>
          </a:p>
          <a:p>
            <a:r>
              <a:rPr lang="en-GB" sz="1400" dirty="0">
                <a:solidFill>
                  <a:srgbClr val="17406D"/>
                </a:solidFill>
                <a:effectLst/>
                <a:latin typeface="Aptos" panose="020B0004020202020204" pitchFamily="34" charset="0"/>
                <a:ea typeface="Calibri" panose="020F0502020204030204" pitchFamily="34" charset="0"/>
              </a:rPr>
              <a:t>Bocage </a:t>
            </a:r>
          </a:p>
          <a:p>
            <a:r>
              <a:rPr lang="en-GB" sz="1400" dirty="0">
                <a:solidFill>
                  <a:srgbClr val="17406D"/>
                </a:solidFill>
                <a:latin typeface="Aptos" panose="020B0004020202020204" pitchFamily="34" charset="0"/>
                <a:ea typeface="Calibri" panose="020F0502020204030204" pitchFamily="34" charset="0"/>
              </a:rPr>
              <a:t>56</a:t>
            </a:r>
            <a:r>
              <a:rPr lang="en-GB" sz="1400" dirty="0">
                <a:solidFill>
                  <a:srgbClr val="17406D"/>
                </a:solidFill>
                <a:effectLst/>
                <a:latin typeface="Aptos" panose="020B0004020202020204" pitchFamily="34" charset="0"/>
                <a:ea typeface="Calibri" panose="020F0502020204030204" pitchFamily="34" charset="0"/>
              </a:rPr>
              <a:t>.Bocage Combined School</a:t>
            </a:r>
          </a:p>
          <a:p>
            <a:r>
              <a:rPr lang="en-GB" sz="1400" dirty="0">
                <a:solidFill>
                  <a:srgbClr val="17406D"/>
                </a:solidFill>
                <a:latin typeface="Aptos" panose="020B0004020202020204" pitchFamily="34" charset="0"/>
                <a:ea typeface="Calibri" panose="020F0502020204030204" pitchFamily="34" charset="0"/>
              </a:rPr>
              <a:t>57</a:t>
            </a:r>
            <a:r>
              <a:rPr lang="en-GB" sz="1400" dirty="0">
                <a:solidFill>
                  <a:srgbClr val="17406D"/>
                </a:solidFill>
                <a:effectLst/>
                <a:latin typeface="Aptos" panose="020B0004020202020204" pitchFamily="34" charset="0"/>
                <a:ea typeface="Calibri" panose="020F0502020204030204" pitchFamily="34" charset="0"/>
              </a:rPr>
              <a:t>.Bocage Secondary School</a:t>
            </a:r>
          </a:p>
          <a:p>
            <a:r>
              <a:rPr lang="en-GB" sz="1400" dirty="0">
                <a:solidFill>
                  <a:srgbClr val="17406D"/>
                </a:solidFill>
                <a:latin typeface="Aptos" panose="020B0004020202020204" pitchFamily="34" charset="0"/>
                <a:ea typeface="Calibri" panose="020F0502020204030204" pitchFamily="34" charset="0"/>
              </a:rPr>
              <a:t>58</a:t>
            </a:r>
            <a:r>
              <a:rPr lang="en-GB" sz="1400" dirty="0">
                <a:solidFill>
                  <a:srgbClr val="17406D"/>
                </a:solidFill>
                <a:effectLst/>
                <a:latin typeface="Aptos" panose="020B0004020202020204" pitchFamily="34" charset="0"/>
                <a:ea typeface="Calibri" panose="020F0502020204030204" pitchFamily="34" charset="0"/>
              </a:rPr>
              <a:t>.Bocage Pentecostal Church</a:t>
            </a:r>
          </a:p>
          <a:p>
            <a:r>
              <a:rPr lang="en-GB" sz="1400" b="1" dirty="0">
                <a:solidFill>
                  <a:srgbClr val="17406D"/>
                </a:solidFill>
                <a:effectLst/>
                <a:latin typeface="Aptos" panose="020B0004020202020204" pitchFamily="34" charset="0"/>
                <a:ea typeface="Calibri" panose="020F0502020204030204" pitchFamily="34" charset="0"/>
              </a:rPr>
              <a:t>Marchand</a:t>
            </a:r>
          </a:p>
          <a:p>
            <a:r>
              <a:rPr lang="en-GB" sz="1400" dirty="0">
                <a:solidFill>
                  <a:srgbClr val="17406D"/>
                </a:solidFill>
                <a:latin typeface="Aptos" panose="020B0004020202020204" pitchFamily="34" charset="0"/>
                <a:ea typeface="Calibri" panose="020F0502020204030204" pitchFamily="34" charset="0"/>
              </a:rPr>
              <a:t>59</a:t>
            </a:r>
            <a:r>
              <a:rPr lang="en-GB" sz="1400" dirty="0">
                <a:solidFill>
                  <a:srgbClr val="17406D"/>
                </a:solidFill>
                <a:effectLst/>
                <a:latin typeface="Aptos" panose="020B0004020202020204" pitchFamily="34" charset="0"/>
                <a:ea typeface="Calibri" panose="020F0502020204030204" pitchFamily="34" charset="0"/>
              </a:rPr>
              <a:t>. Marchand Community Centre</a:t>
            </a:r>
          </a:p>
          <a:p>
            <a:r>
              <a:rPr lang="en-GB" sz="1400" dirty="0">
                <a:solidFill>
                  <a:srgbClr val="17406D"/>
                </a:solidFill>
                <a:effectLst/>
                <a:latin typeface="Aptos" panose="020B0004020202020204" pitchFamily="34" charset="0"/>
                <a:ea typeface="Calibri" panose="020F0502020204030204" pitchFamily="34" charset="0"/>
              </a:rPr>
              <a:t>60. Marchand Parish Hall</a:t>
            </a:r>
          </a:p>
          <a:p>
            <a:r>
              <a:rPr lang="en-GB" sz="1400" dirty="0">
                <a:solidFill>
                  <a:srgbClr val="17406D"/>
                </a:solidFill>
                <a:effectLst/>
                <a:latin typeface="Aptos" panose="020B0004020202020204" pitchFamily="34" charset="0"/>
                <a:ea typeface="Calibri" panose="020F0502020204030204" pitchFamily="34" charset="0"/>
              </a:rPr>
              <a:t>61. Marchand Combined School</a:t>
            </a:r>
          </a:p>
          <a:p>
            <a:r>
              <a:rPr lang="en-GB" sz="1400" dirty="0">
                <a:solidFill>
                  <a:srgbClr val="17406D"/>
                </a:solidFill>
                <a:effectLst/>
                <a:latin typeface="Aptos" panose="020B0004020202020204" pitchFamily="34" charset="0"/>
                <a:ea typeface="Calibri" panose="020F0502020204030204" pitchFamily="34" charset="0"/>
              </a:rPr>
              <a:t>62. Marchand RC Church</a:t>
            </a:r>
          </a:p>
          <a:p>
            <a:r>
              <a:rPr lang="en-GB" sz="1400" dirty="0">
                <a:effectLst/>
                <a:ea typeface="Calibri" panose="020F0502020204030204" pitchFamily="34" charset="0"/>
              </a:rPr>
              <a:t> </a:t>
            </a:r>
          </a:p>
          <a:p>
            <a:endParaRPr lang="en-GB" sz="1400" dirty="0">
              <a:effectLst/>
              <a:ea typeface="Calibri" panose="020F0502020204030204" pitchFamily="34" charset="0"/>
            </a:endParaRPr>
          </a:p>
          <a:p>
            <a:endParaRPr lang="en-GB" sz="1800" dirty="0">
              <a:effectLst/>
              <a:ea typeface="Calibri" panose="020F0502020204030204" pitchFamily="34" charset="0"/>
            </a:endParaRPr>
          </a:p>
          <a:p>
            <a:endParaRPr lang="en-GB" sz="1800" dirty="0">
              <a:effectLst/>
              <a:ea typeface="Calibri" panose="020F0502020204030204" pitchFamily="34" charset="0"/>
            </a:endParaRPr>
          </a:p>
        </p:txBody>
      </p:sp>
      <p:pic>
        <p:nvPicPr>
          <p:cNvPr id="8" name="Picture 7">
            <a:extLst>
              <a:ext uri="{FF2B5EF4-FFF2-40B4-BE49-F238E27FC236}">
                <a16:creationId xmlns:a16="http://schemas.microsoft.com/office/drawing/2014/main" id="{0AEB5E3D-5565-8144-EDA2-BC3EC636986D}"/>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8914765" y="0"/>
            <a:ext cx="3277235" cy="998855"/>
          </a:xfrm>
          <a:prstGeom prst="rect">
            <a:avLst/>
          </a:prstGeom>
          <a:noFill/>
          <a:ln>
            <a:noFill/>
          </a:ln>
        </p:spPr>
      </p:pic>
      <p:sp>
        <p:nvSpPr>
          <p:cNvPr id="9" name="TextBox 8">
            <a:extLst>
              <a:ext uri="{FF2B5EF4-FFF2-40B4-BE49-F238E27FC236}">
                <a16:creationId xmlns:a16="http://schemas.microsoft.com/office/drawing/2014/main" id="{6AF6165E-A62C-19D6-F408-E1DF5559FCF0}"/>
              </a:ext>
            </a:extLst>
          </p:cNvPr>
          <p:cNvSpPr txBox="1"/>
          <p:nvPr/>
        </p:nvSpPr>
        <p:spPr>
          <a:xfrm>
            <a:off x="6096000" y="1295023"/>
            <a:ext cx="5838825" cy="5262979"/>
          </a:xfrm>
          <a:prstGeom prst="rect">
            <a:avLst/>
          </a:prstGeom>
          <a:noFill/>
        </p:spPr>
        <p:txBody>
          <a:bodyPr wrap="square" rtlCol="0">
            <a:spAutoFit/>
          </a:bodyPr>
          <a:lstStyle/>
          <a:p>
            <a:r>
              <a:rPr lang="en-GB" sz="1400" b="1" dirty="0">
                <a:solidFill>
                  <a:srgbClr val="17406D"/>
                </a:solidFill>
                <a:effectLst/>
                <a:latin typeface="Aptos" panose="020B0004020202020204" pitchFamily="34" charset="0"/>
                <a:ea typeface="Calibri" panose="020F0502020204030204" pitchFamily="34" charset="0"/>
              </a:rPr>
              <a:t>Entrepot</a:t>
            </a:r>
          </a:p>
          <a:p>
            <a:r>
              <a:rPr lang="en-GB" sz="1400" dirty="0">
                <a:solidFill>
                  <a:srgbClr val="17406D"/>
                </a:solidFill>
                <a:effectLst/>
                <a:latin typeface="Aptos" panose="020B0004020202020204" pitchFamily="34" charset="0"/>
                <a:ea typeface="Calibri" panose="020F0502020204030204" pitchFamily="34" charset="0"/>
              </a:rPr>
              <a:t>63. Entrepot Secondary School</a:t>
            </a:r>
          </a:p>
          <a:p>
            <a:r>
              <a:rPr lang="en-GB" sz="1400" dirty="0">
                <a:solidFill>
                  <a:srgbClr val="17406D"/>
                </a:solidFill>
                <a:effectLst/>
                <a:latin typeface="Aptos" panose="020B0004020202020204" pitchFamily="34" charset="0"/>
                <a:ea typeface="Calibri" panose="020F0502020204030204" pitchFamily="34" charset="0"/>
              </a:rPr>
              <a:t>64. Entrepot Human Resource Centre</a:t>
            </a:r>
          </a:p>
          <a:p>
            <a:r>
              <a:rPr lang="en-GB" sz="1400" b="1" dirty="0">
                <a:solidFill>
                  <a:srgbClr val="17406D"/>
                </a:solidFill>
                <a:effectLst/>
                <a:latin typeface="Aptos" panose="020B0004020202020204" pitchFamily="34" charset="0"/>
                <a:ea typeface="Calibri" panose="020F0502020204030204" pitchFamily="34" charset="0"/>
              </a:rPr>
              <a:t>Ti Rocher</a:t>
            </a:r>
          </a:p>
          <a:p>
            <a:r>
              <a:rPr lang="en-GB" sz="1400" dirty="0">
                <a:solidFill>
                  <a:srgbClr val="17406D"/>
                </a:solidFill>
                <a:latin typeface="Aptos" panose="020B0004020202020204" pitchFamily="34" charset="0"/>
                <a:ea typeface="Calibri" panose="020F0502020204030204" pitchFamily="34" charset="0"/>
              </a:rPr>
              <a:t>65</a:t>
            </a:r>
            <a:r>
              <a:rPr lang="en-GB" sz="1400" dirty="0">
                <a:solidFill>
                  <a:srgbClr val="17406D"/>
                </a:solidFill>
                <a:effectLst/>
                <a:latin typeface="Aptos" panose="020B0004020202020204" pitchFamily="34" charset="0"/>
                <a:ea typeface="Calibri" panose="020F0502020204030204" pitchFamily="34" charset="0"/>
              </a:rPr>
              <a:t>. Ti Rocher Combined School</a:t>
            </a:r>
          </a:p>
          <a:p>
            <a:r>
              <a:rPr lang="en-GB" sz="1400" dirty="0">
                <a:solidFill>
                  <a:srgbClr val="17406D"/>
                </a:solidFill>
                <a:effectLst/>
                <a:latin typeface="Aptos" panose="020B0004020202020204" pitchFamily="34" charset="0"/>
                <a:ea typeface="Calibri" panose="020F0502020204030204" pitchFamily="34" charset="0"/>
              </a:rPr>
              <a:t> </a:t>
            </a:r>
          </a:p>
          <a:p>
            <a:r>
              <a:rPr lang="en-GB" sz="1400" b="1" dirty="0">
                <a:solidFill>
                  <a:srgbClr val="17406D"/>
                </a:solidFill>
                <a:effectLst/>
                <a:latin typeface="Aptos" panose="020B0004020202020204" pitchFamily="34" charset="0"/>
                <a:ea typeface="Calibri" panose="020F0502020204030204" pitchFamily="34" charset="0"/>
              </a:rPr>
              <a:t>Castries South</a:t>
            </a:r>
          </a:p>
          <a:p>
            <a:r>
              <a:rPr lang="en-GB" sz="1400" b="1" dirty="0" err="1">
                <a:solidFill>
                  <a:srgbClr val="17406D"/>
                </a:solidFill>
                <a:effectLst/>
                <a:latin typeface="Aptos" panose="020B0004020202020204" pitchFamily="34" charset="0"/>
                <a:ea typeface="Calibri" panose="020F0502020204030204" pitchFamily="34" charset="0"/>
              </a:rPr>
              <a:t>Ciceron</a:t>
            </a:r>
            <a:endParaRPr lang="en-GB" sz="1400" b="1" dirty="0">
              <a:solidFill>
                <a:srgbClr val="17406D"/>
              </a:solidFill>
              <a:effectLst/>
              <a:latin typeface="Aptos" panose="020B0004020202020204" pitchFamily="34" charset="0"/>
              <a:ea typeface="Calibri" panose="020F0502020204030204" pitchFamily="34" charset="0"/>
            </a:endParaRPr>
          </a:p>
          <a:p>
            <a:r>
              <a:rPr lang="en-GB" sz="1400" dirty="0">
                <a:solidFill>
                  <a:srgbClr val="17406D"/>
                </a:solidFill>
                <a:latin typeface="Aptos" panose="020B0004020202020204" pitchFamily="34" charset="0"/>
                <a:ea typeface="Calibri" panose="020F0502020204030204" pitchFamily="34" charset="0"/>
              </a:rPr>
              <a:t>66</a:t>
            </a:r>
            <a:r>
              <a:rPr lang="en-GB" sz="1400" dirty="0">
                <a:solidFill>
                  <a:srgbClr val="17406D"/>
                </a:solidFill>
                <a:effectLst/>
                <a:latin typeface="Aptos" panose="020B0004020202020204" pitchFamily="34" charset="0"/>
                <a:ea typeface="Calibri" panose="020F0502020204030204" pitchFamily="34" charset="0"/>
              </a:rPr>
              <a:t>.Ciceron R.C. Combined School</a:t>
            </a:r>
          </a:p>
          <a:p>
            <a:r>
              <a:rPr lang="en-GB" sz="1400" dirty="0">
                <a:solidFill>
                  <a:srgbClr val="17406D"/>
                </a:solidFill>
                <a:latin typeface="Aptos" panose="020B0004020202020204" pitchFamily="34" charset="0"/>
                <a:ea typeface="Calibri" panose="020F0502020204030204" pitchFamily="34" charset="0"/>
              </a:rPr>
              <a:t>67</a:t>
            </a:r>
            <a:r>
              <a:rPr lang="en-GB" sz="1400" dirty="0">
                <a:solidFill>
                  <a:srgbClr val="17406D"/>
                </a:solidFill>
                <a:effectLst/>
                <a:latin typeface="Aptos" panose="020B0004020202020204" pitchFamily="34" charset="0"/>
                <a:ea typeface="Calibri" panose="020F0502020204030204" pitchFamily="34" charset="0"/>
              </a:rPr>
              <a:t>.Deliverance Baptist Church</a:t>
            </a:r>
          </a:p>
          <a:p>
            <a:r>
              <a:rPr lang="en-GB" sz="1400" dirty="0">
                <a:solidFill>
                  <a:srgbClr val="17406D"/>
                </a:solidFill>
                <a:latin typeface="Aptos" panose="020B0004020202020204" pitchFamily="34" charset="0"/>
                <a:ea typeface="Calibri" panose="020F0502020204030204" pitchFamily="34" charset="0"/>
              </a:rPr>
              <a:t>68</a:t>
            </a:r>
            <a:r>
              <a:rPr lang="en-GB" sz="1400" dirty="0">
                <a:solidFill>
                  <a:srgbClr val="17406D"/>
                </a:solidFill>
                <a:effectLst/>
                <a:latin typeface="Aptos" panose="020B0004020202020204" pitchFamily="34" charset="0"/>
                <a:ea typeface="Calibri" panose="020F0502020204030204" pitchFamily="34" charset="0"/>
              </a:rPr>
              <a:t>.Ciceron Secondary School </a:t>
            </a:r>
          </a:p>
          <a:p>
            <a:r>
              <a:rPr lang="en-GB" sz="1400" dirty="0">
                <a:solidFill>
                  <a:srgbClr val="17406D"/>
                </a:solidFill>
                <a:effectLst/>
                <a:latin typeface="Aptos" panose="020B0004020202020204" pitchFamily="34" charset="0"/>
                <a:ea typeface="Calibri" panose="020F0502020204030204" pitchFamily="34" charset="0"/>
              </a:rPr>
              <a:t>75.Ciceron Methodist Church</a:t>
            </a:r>
          </a:p>
          <a:p>
            <a:r>
              <a:rPr lang="en-GB" sz="1400" dirty="0">
                <a:solidFill>
                  <a:srgbClr val="17406D"/>
                </a:solidFill>
                <a:latin typeface="Aptos" panose="020B0004020202020204" pitchFamily="34" charset="0"/>
                <a:ea typeface="Calibri" panose="020F0502020204030204" pitchFamily="34" charset="0"/>
              </a:rPr>
              <a:t>69</a:t>
            </a:r>
            <a:r>
              <a:rPr lang="en-GB" sz="1400" dirty="0">
                <a:solidFill>
                  <a:srgbClr val="17406D"/>
                </a:solidFill>
                <a:effectLst/>
                <a:latin typeface="Aptos" panose="020B0004020202020204" pitchFamily="34" charset="0"/>
                <a:ea typeface="Calibri" panose="020F0502020204030204" pitchFamily="34" charset="0"/>
              </a:rPr>
              <a:t>.Ciceron SDA Church</a:t>
            </a:r>
          </a:p>
          <a:p>
            <a:r>
              <a:rPr lang="en-GB" sz="1400" dirty="0">
                <a:solidFill>
                  <a:srgbClr val="17406D"/>
                </a:solidFill>
                <a:effectLst/>
                <a:latin typeface="Aptos" panose="020B0004020202020204" pitchFamily="34" charset="0"/>
                <a:ea typeface="Calibri" panose="020F0502020204030204" pitchFamily="34" charset="0"/>
              </a:rPr>
              <a:t>70.Lady Gordon Opportunity Centre</a:t>
            </a:r>
          </a:p>
          <a:p>
            <a:r>
              <a:rPr lang="en-GB" sz="1400" b="1" dirty="0">
                <a:solidFill>
                  <a:srgbClr val="17406D"/>
                </a:solidFill>
                <a:effectLst/>
                <a:latin typeface="Aptos" panose="020B0004020202020204" pitchFamily="34" charset="0"/>
                <a:ea typeface="Calibri" panose="020F0502020204030204" pitchFamily="34" charset="0"/>
              </a:rPr>
              <a:t>Faux A </a:t>
            </a:r>
            <a:r>
              <a:rPr lang="en-GB" sz="1400" b="1" dirty="0" err="1">
                <a:solidFill>
                  <a:srgbClr val="17406D"/>
                </a:solidFill>
                <a:effectLst/>
                <a:latin typeface="Aptos" panose="020B0004020202020204" pitchFamily="34" charset="0"/>
                <a:ea typeface="Calibri" panose="020F0502020204030204" pitchFamily="34" charset="0"/>
              </a:rPr>
              <a:t>Chaux</a:t>
            </a:r>
            <a:endParaRPr lang="en-GB" sz="1400" b="1" dirty="0">
              <a:solidFill>
                <a:srgbClr val="17406D"/>
              </a:solidFill>
              <a:effectLst/>
              <a:latin typeface="Aptos" panose="020B0004020202020204" pitchFamily="34" charset="0"/>
              <a:ea typeface="Calibri" panose="020F0502020204030204" pitchFamily="34" charset="0"/>
            </a:endParaRPr>
          </a:p>
          <a:p>
            <a:r>
              <a:rPr lang="en-GB" sz="1400" dirty="0">
                <a:solidFill>
                  <a:srgbClr val="17406D"/>
                </a:solidFill>
                <a:effectLst/>
                <a:latin typeface="Aptos" panose="020B0004020202020204" pitchFamily="34" charset="0"/>
                <a:ea typeface="Calibri" panose="020F0502020204030204" pitchFamily="34" charset="0"/>
              </a:rPr>
              <a:t>71. Faux A </a:t>
            </a:r>
            <a:r>
              <a:rPr lang="en-GB" sz="1400" dirty="0" err="1">
                <a:solidFill>
                  <a:srgbClr val="17406D"/>
                </a:solidFill>
                <a:effectLst/>
                <a:latin typeface="Aptos" panose="020B0004020202020204" pitchFamily="34" charset="0"/>
                <a:ea typeface="Calibri" panose="020F0502020204030204" pitchFamily="34" charset="0"/>
              </a:rPr>
              <a:t>Chaux</a:t>
            </a:r>
            <a:r>
              <a:rPr lang="en-GB" sz="1400" dirty="0">
                <a:solidFill>
                  <a:srgbClr val="17406D"/>
                </a:solidFill>
                <a:effectLst/>
                <a:latin typeface="Aptos" panose="020B0004020202020204" pitchFamily="34" charset="0"/>
                <a:ea typeface="Calibri" panose="020F0502020204030204" pitchFamily="34" charset="0"/>
              </a:rPr>
              <a:t> Community Centre</a:t>
            </a:r>
          </a:p>
          <a:p>
            <a:r>
              <a:rPr lang="en-GB" sz="1400" b="1" dirty="0">
                <a:solidFill>
                  <a:srgbClr val="17406D"/>
                </a:solidFill>
                <a:effectLst/>
                <a:latin typeface="Aptos" panose="020B0004020202020204" pitchFamily="34" charset="0"/>
                <a:ea typeface="Calibri" panose="020F0502020204030204" pitchFamily="34" charset="0"/>
              </a:rPr>
              <a:t>Marigot</a:t>
            </a:r>
          </a:p>
          <a:p>
            <a:r>
              <a:rPr lang="en-GB" sz="1400" dirty="0">
                <a:solidFill>
                  <a:srgbClr val="17406D"/>
                </a:solidFill>
                <a:effectLst/>
                <a:latin typeface="Aptos" panose="020B0004020202020204" pitchFamily="34" charset="0"/>
                <a:ea typeface="Calibri" panose="020F0502020204030204" pitchFamily="34" charset="0"/>
              </a:rPr>
              <a:t>72.Stanley Jon Odlum Secondary School</a:t>
            </a:r>
          </a:p>
          <a:p>
            <a:r>
              <a:rPr lang="en-GB" sz="1400" b="1" dirty="0">
                <a:solidFill>
                  <a:srgbClr val="17406D"/>
                </a:solidFill>
                <a:effectLst/>
                <a:latin typeface="Aptos" panose="020B0004020202020204" pitchFamily="34" charset="0"/>
                <a:ea typeface="Calibri" panose="020F0502020204030204" pitchFamily="34" charset="0"/>
              </a:rPr>
              <a:t>La. Croix </a:t>
            </a:r>
            <a:r>
              <a:rPr lang="en-GB" sz="1400" b="1" dirty="0" err="1">
                <a:solidFill>
                  <a:srgbClr val="17406D"/>
                </a:solidFill>
                <a:effectLst/>
                <a:latin typeface="Aptos" panose="020B0004020202020204" pitchFamily="34" charset="0"/>
                <a:ea typeface="Calibri" panose="020F0502020204030204" pitchFamily="34" charset="0"/>
              </a:rPr>
              <a:t>Maingot</a:t>
            </a:r>
            <a:r>
              <a:rPr lang="en-GB" sz="1400" b="1" dirty="0">
                <a:solidFill>
                  <a:srgbClr val="17406D"/>
                </a:solidFill>
                <a:effectLst/>
                <a:latin typeface="Aptos" panose="020B0004020202020204" pitchFamily="34" charset="0"/>
                <a:ea typeface="Calibri" panose="020F0502020204030204" pitchFamily="34" charset="0"/>
              </a:rPr>
              <a:t> </a:t>
            </a:r>
          </a:p>
          <a:p>
            <a:r>
              <a:rPr lang="en-GB" sz="1400" dirty="0">
                <a:solidFill>
                  <a:srgbClr val="17406D"/>
                </a:solidFill>
                <a:latin typeface="Aptos" panose="020B0004020202020204" pitchFamily="34" charset="0"/>
                <a:ea typeface="Calibri" panose="020F0502020204030204" pitchFamily="34" charset="0"/>
              </a:rPr>
              <a:t>73</a:t>
            </a:r>
            <a:r>
              <a:rPr lang="en-GB" sz="1400" dirty="0">
                <a:solidFill>
                  <a:srgbClr val="17406D"/>
                </a:solidFill>
                <a:effectLst/>
                <a:latin typeface="Aptos" panose="020B0004020202020204" pitchFamily="34" charset="0"/>
                <a:ea typeface="Calibri" panose="020F0502020204030204" pitchFamily="34" charset="0"/>
              </a:rPr>
              <a:t>.La. Croix Maingot Combined School</a:t>
            </a:r>
          </a:p>
          <a:p>
            <a:r>
              <a:rPr lang="en-GB" sz="1400" dirty="0">
                <a:solidFill>
                  <a:srgbClr val="17406D"/>
                </a:solidFill>
                <a:latin typeface="Aptos" panose="020B0004020202020204" pitchFamily="34" charset="0"/>
                <a:ea typeface="Calibri" panose="020F0502020204030204" pitchFamily="34" charset="0"/>
              </a:rPr>
              <a:t>74. La Croix SDA Church</a:t>
            </a:r>
            <a:endParaRPr lang="en-GB" sz="1400" dirty="0">
              <a:solidFill>
                <a:srgbClr val="17406D"/>
              </a:solidFill>
              <a:effectLst/>
              <a:latin typeface="Aptos" panose="020B0004020202020204" pitchFamily="34" charset="0"/>
              <a:ea typeface="Calibri" panose="020F0502020204030204" pitchFamily="34" charset="0"/>
            </a:endParaRPr>
          </a:p>
          <a:p>
            <a:r>
              <a:rPr lang="en-GB" sz="1400" b="1" dirty="0" err="1">
                <a:solidFill>
                  <a:srgbClr val="17406D"/>
                </a:solidFill>
                <a:effectLst/>
                <a:latin typeface="Aptos" panose="020B0004020202020204" pitchFamily="34" charset="0"/>
                <a:ea typeface="Calibri" panose="020F0502020204030204" pitchFamily="34" charset="0"/>
              </a:rPr>
              <a:t>Tapion</a:t>
            </a:r>
            <a:endParaRPr lang="en-GB" sz="1400" b="1" dirty="0">
              <a:solidFill>
                <a:srgbClr val="17406D"/>
              </a:solidFill>
              <a:effectLst/>
              <a:latin typeface="Aptos" panose="020B0004020202020204" pitchFamily="34" charset="0"/>
              <a:ea typeface="Calibri" panose="020F0502020204030204" pitchFamily="34" charset="0"/>
            </a:endParaRPr>
          </a:p>
          <a:p>
            <a:r>
              <a:rPr lang="en-GB" sz="1400" dirty="0">
                <a:solidFill>
                  <a:srgbClr val="17406D"/>
                </a:solidFill>
                <a:latin typeface="Aptos" panose="020B0004020202020204" pitchFamily="34" charset="0"/>
                <a:ea typeface="Calibri" panose="020F0502020204030204" pitchFamily="34" charset="0"/>
              </a:rPr>
              <a:t>75</a:t>
            </a:r>
            <a:r>
              <a:rPr lang="en-GB" sz="1400" dirty="0">
                <a:solidFill>
                  <a:srgbClr val="17406D"/>
                </a:solidFill>
                <a:effectLst/>
                <a:latin typeface="Aptos" panose="020B0004020202020204" pitchFamily="34" charset="0"/>
                <a:ea typeface="Calibri" panose="020F0502020204030204" pitchFamily="34" charset="0"/>
              </a:rPr>
              <a:t>. </a:t>
            </a:r>
            <a:r>
              <a:rPr lang="en-GB" sz="1400" dirty="0" err="1">
                <a:solidFill>
                  <a:srgbClr val="17406D"/>
                </a:solidFill>
                <a:effectLst/>
                <a:latin typeface="Aptos" panose="020B0004020202020204" pitchFamily="34" charset="0"/>
                <a:ea typeface="Calibri" panose="020F0502020204030204" pitchFamily="34" charset="0"/>
              </a:rPr>
              <a:t>Tapion</a:t>
            </a:r>
            <a:r>
              <a:rPr lang="en-GB" sz="1400" dirty="0">
                <a:solidFill>
                  <a:srgbClr val="17406D"/>
                </a:solidFill>
                <a:effectLst/>
                <a:latin typeface="Aptos" panose="020B0004020202020204" pitchFamily="34" charset="0"/>
                <a:ea typeface="Calibri" panose="020F0502020204030204" pitchFamily="34" charset="0"/>
              </a:rPr>
              <a:t> Private School</a:t>
            </a:r>
          </a:p>
          <a:p>
            <a:endParaRPr lang="en-GB" sz="1400" dirty="0">
              <a:solidFill>
                <a:srgbClr val="17406D"/>
              </a:solidFill>
              <a:effectLst/>
              <a:latin typeface="Aptos" panose="020B0004020202020204" pitchFamily="34" charset="0"/>
              <a:ea typeface="Calibri" panose="020F0502020204030204" pitchFamily="34" charset="0"/>
            </a:endParaRPr>
          </a:p>
        </p:txBody>
      </p:sp>
    </p:spTree>
    <p:extLst>
      <p:ext uri="{BB962C8B-B14F-4D97-AF65-F5344CB8AC3E}">
        <p14:creationId xmlns:p14="http://schemas.microsoft.com/office/powerpoint/2010/main" val="2333002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CFA76-A865-8D6C-E446-95662CD783C2}"/>
              </a:ext>
            </a:extLst>
          </p:cNvPr>
          <p:cNvSpPr>
            <a:spLocks noGrp="1"/>
          </p:cNvSpPr>
          <p:nvPr>
            <p:ph type="title"/>
          </p:nvPr>
        </p:nvSpPr>
        <p:spPr/>
        <p:txBody>
          <a:bodyPr>
            <a:normAutofit fontScale="90000"/>
          </a:bodyPr>
          <a:lstStyle/>
          <a:p>
            <a:pPr algn="l"/>
            <a:r>
              <a:rPr lang="en-GB" dirty="0">
                <a:solidFill>
                  <a:srgbClr val="17406D"/>
                </a:solidFill>
                <a:latin typeface="Aptos Display" panose="020B0004020202020204" pitchFamily="34" charset="0"/>
              </a:rPr>
              <a:t>Emergency Shelters by District</a:t>
            </a:r>
          </a:p>
        </p:txBody>
      </p:sp>
      <p:pic>
        <p:nvPicPr>
          <p:cNvPr id="3" name="Picture 2">
            <a:extLst>
              <a:ext uri="{FF2B5EF4-FFF2-40B4-BE49-F238E27FC236}">
                <a16:creationId xmlns:a16="http://schemas.microsoft.com/office/drawing/2014/main" id="{15FCB9AD-629B-3EAF-9F14-15AD17128422}"/>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8914765" y="-47625"/>
            <a:ext cx="3277235" cy="998855"/>
          </a:xfrm>
          <a:prstGeom prst="rect">
            <a:avLst/>
          </a:prstGeom>
          <a:noFill/>
          <a:ln>
            <a:noFill/>
          </a:ln>
        </p:spPr>
      </p:pic>
      <p:sp>
        <p:nvSpPr>
          <p:cNvPr id="7" name="TextBox 6">
            <a:extLst>
              <a:ext uri="{FF2B5EF4-FFF2-40B4-BE49-F238E27FC236}">
                <a16:creationId xmlns:a16="http://schemas.microsoft.com/office/drawing/2014/main" id="{952E3CD8-D37D-D7A6-DC75-1A1454F1E36E}"/>
              </a:ext>
            </a:extLst>
          </p:cNvPr>
          <p:cNvSpPr txBox="1"/>
          <p:nvPr/>
        </p:nvSpPr>
        <p:spPr>
          <a:xfrm>
            <a:off x="266700" y="951231"/>
            <a:ext cx="4953000" cy="5262979"/>
          </a:xfrm>
          <a:prstGeom prst="rect">
            <a:avLst/>
          </a:prstGeom>
          <a:noFill/>
        </p:spPr>
        <p:txBody>
          <a:bodyPr wrap="square">
            <a:spAutoFit/>
          </a:bodyPr>
          <a:lstStyle/>
          <a:p>
            <a:r>
              <a:rPr lang="en-GB" sz="1400" b="1" dirty="0">
                <a:solidFill>
                  <a:srgbClr val="17406D"/>
                </a:solidFill>
                <a:effectLst/>
                <a:latin typeface="Aptos" panose="020B0004020202020204" pitchFamily="34" charset="0"/>
                <a:ea typeface="Calibri" panose="020F0502020204030204" pitchFamily="34" charset="0"/>
              </a:rPr>
              <a:t>Castries South East</a:t>
            </a:r>
          </a:p>
          <a:p>
            <a:r>
              <a:rPr lang="en-GB" sz="1400" b="1" dirty="0" err="1">
                <a:solidFill>
                  <a:srgbClr val="17406D"/>
                </a:solidFill>
                <a:effectLst/>
                <a:latin typeface="Aptos" panose="020B0004020202020204" pitchFamily="34" charset="0"/>
                <a:ea typeface="Calibri" panose="020F0502020204030204" pitchFamily="34" charset="0"/>
              </a:rPr>
              <a:t>Bexon</a:t>
            </a:r>
            <a:endParaRPr lang="en-GB" sz="1400" b="1" dirty="0">
              <a:solidFill>
                <a:srgbClr val="17406D"/>
              </a:solidFill>
              <a:effectLst/>
              <a:latin typeface="Aptos" panose="020B0004020202020204" pitchFamily="34" charset="0"/>
              <a:ea typeface="Calibri" panose="020F0502020204030204" pitchFamily="34" charset="0"/>
            </a:endParaRPr>
          </a:p>
          <a:p>
            <a:r>
              <a:rPr lang="en-GB" sz="1400" dirty="0">
                <a:solidFill>
                  <a:srgbClr val="17406D"/>
                </a:solidFill>
                <a:latin typeface="Aptos" panose="020B0004020202020204" pitchFamily="34" charset="0"/>
                <a:ea typeface="Calibri" panose="020F0502020204030204" pitchFamily="34" charset="0"/>
              </a:rPr>
              <a:t>76</a:t>
            </a:r>
            <a:r>
              <a:rPr lang="en-GB" sz="1400" dirty="0">
                <a:solidFill>
                  <a:srgbClr val="17406D"/>
                </a:solidFill>
                <a:effectLst/>
                <a:latin typeface="Aptos" panose="020B0004020202020204" pitchFamily="34" charset="0"/>
                <a:ea typeface="Calibri" panose="020F0502020204030204" pitchFamily="34" charset="0"/>
              </a:rPr>
              <a:t>.Bexon Infant School</a:t>
            </a:r>
          </a:p>
          <a:p>
            <a:r>
              <a:rPr lang="en-GB" sz="1400" dirty="0">
                <a:solidFill>
                  <a:srgbClr val="17406D"/>
                </a:solidFill>
                <a:latin typeface="Aptos" panose="020B0004020202020204" pitchFamily="34" charset="0"/>
                <a:ea typeface="Calibri" panose="020F0502020204030204" pitchFamily="34" charset="0"/>
              </a:rPr>
              <a:t>77</a:t>
            </a:r>
            <a:r>
              <a:rPr lang="en-GB" sz="1400" dirty="0">
                <a:solidFill>
                  <a:srgbClr val="17406D"/>
                </a:solidFill>
                <a:effectLst/>
                <a:latin typeface="Aptos" panose="020B0004020202020204" pitchFamily="34" charset="0"/>
                <a:ea typeface="Calibri" panose="020F0502020204030204" pitchFamily="34" charset="0"/>
              </a:rPr>
              <a:t>.Bexon Roman Catholic Church</a:t>
            </a:r>
          </a:p>
          <a:p>
            <a:r>
              <a:rPr lang="en-GB" sz="1400" dirty="0">
                <a:solidFill>
                  <a:srgbClr val="17406D"/>
                </a:solidFill>
                <a:effectLst/>
                <a:latin typeface="Aptos" panose="020B0004020202020204" pitchFamily="34" charset="0"/>
                <a:ea typeface="Calibri" panose="020F0502020204030204" pitchFamily="34" charset="0"/>
              </a:rPr>
              <a:t>78.Grace Baptist/</a:t>
            </a:r>
            <a:r>
              <a:rPr lang="en-GB" sz="1400" dirty="0" err="1">
                <a:solidFill>
                  <a:srgbClr val="17406D"/>
                </a:solidFill>
                <a:effectLst/>
                <a:latin typeface="Aptos" panose="020B0004020202020204" pitchFamily="34" charset="0"/>
                <a:ea typeface="Calibri" panose="020F0502020204030204" pitchFamily="34" charset="0"/>
              </a:rPr>
              <a:t>Bexon</a:t>
            </a:r>
            <a:r>
              <a:rPr lang="en-GB" sz="1400" dirty="0">
                <a:solidFill>
                  <a:srgbClr val="17406D"/>
                </a:solidFill>
                <a:effectLst/>
                <a:latin typeface="Aptos" panose="020B0004020202020204" pitchFamily="34" charset="0"/>
                <a:ea typeface="Calibri" panose="020F0502020204030204" pitchFamily="34" charset="0"/>
              </a:rPr>
              <a:t> Baptist Church</a:t>
            </a:r>
          </a:p>
          <a:p>
            <a:r>
              <a:rPr lang="en-GB" sz="1400" b="1" dirty="0">
                <a:solidFill>
                  <a:srgbClr val="17406D"/>
                </a:solidFill>
                <a:effectLst/>
                <a:latin typeface="Aptos" panose="020B0004020202020204" pitchFamily="34" charset="0"/>
                <a:ea typeface="Calibri" panose="020F0502020204030204" pitchFamily="34" charset="0"/>
              </a:rPr>
              <a:t>Marc</a:t>
            </a:r>
            <a:endParaRPr lang="en-GB" sz="1400" b="1" dirty="0">
              <a:solidFill>
                <a:srgbClr val="17406D"/>
              </a:solidFill>
              <a:latin typeface="Aptos" panose="020B0004020202020204" pitchFamily="34" charset="0"/>
              <a:ea typeface="Calibri" panose="020F0502020204030204" pitchFamily="34" charset="0"/>
            </a:endParaRPr>
          </a:p>
          <a:p>
            <a:r>
              <a:rPr lang="en-GB" sz="1400" dirty="0">
                <a:solidFill>
                  <a:srgbClr val="17406D"/>
                </a:solidFill>
                <a:latin typeface="Aptos" panose="020B0004020202020204" pitchFamily="34" charset="0"/>
                <a:ea typeface="Calibri" panose="020F0502020204030204" pitchFamily="34" charset="0"/>
              </a:rPr>
              <a:t>79</a:t>
            </a:r>
            <a:r>
              <a:rPr lang="en-GB" sz="1400" dirty="0">
                <a:solidFill>
                  <a:srgbClr val="17406D"/>
                </a:solidFill>
                <a:effectLst/>
                <a:latin typeface="Aptos" panose="020B0004020202020204" pitchFamily="34" charset="0"/>
                <a:ea typeface="Calibri" panose="020F0502020204030204" pitchFamily="34" charset="0"/>
              </a:rPr>
              <a:t>.Marc SDA Church</a:t>
            </a:r>
          </a:p>
          <a:p>
            <a:r>
              <a:rPr lang="en-GB" sz="1400" b="1" dirty="0" err="1">
                <a:solidFill>
                  <a:srgbClr val="17406D"/>
                </a:solidFill>
                <a:effectLst/>
                <a:latin typeface="Aptos" panose="020B0004020202020204" pitchFamily="34" charset="0"/>
                <a:ea typeface="Calibri" panose="020F0502020204030204" pitchFamily="34" charset="0"/>
              </a:rPr>
              <a:t>Cul</a:t>
            </a:r>
            <a:r>
              <a:rPr lang="en-GB" sz="1400" b="1" dirty="0">
                <a:solidFill>
                  <a:srgbClr val="17406D"/>
                </a:solidFill>
                <a:effectLst/>
                <a:latin typeface="Aptos" panose="020B0004020202020204" pitchFamily="34" charset="0"/>
                <a:ea typeface="Calibri" panose="020F0502020204030204" pitchFamily="34" charset="0"/>
              </a:rPr>
              <a:t> De Sac</a:t>
            </a:r>
          </a:p>
          <a:p>
            <a:r>
              <a:rPr lang="en-GB" sz="1400" dirty="0">
                <a:solidFill>
                  <a:srgbClr val="17406D"/>
                </a:solidFill>
                <a:effectLst/>
                <a:latin typeface="Aptos" panose="020B0004020202020204" pitchFamily="34" charset="0"/>
                <a:ea typeface="Calibri" panose="020F0502020204030204" pitchFamily="34" charset="0"/>
              </a:rPr>
              <a:t>80.Cul De Sac Early Childhood Development Centre </a:t>
            </a:r>
          </a:p>
          <a:p>
            <a:r>
              <a:rPr lang="en-GB" sz="1400" b="1" dirty="0" err="1">
                <a:solidFill>
                  <a:srgbClr val="17406D"/>
                </a:solidFill>
                <a:effectLst/>
                <a:latin typeface="Aptos" panose="020B0004020202020204" pitchFamily="34" charset="0"/>
                <a:ea typeface="Calibri" panose="020F0502020204030204" pitchFamily="34" charset="0"/>
              </a:rPr>
              <a:t>Goodlands</a:t>
            </a:r>
            <a:endParaRPr lang="en-GB" sz="1400" b="1" dirty="0">
              <a:solidFill>
                <a:srgbClr val="17406D"/>
              </a:solidFill>
              <a:effectLst/>
              <a:latin typeface="Aptos" panose="020B0004020202020204" pitchFamily="34" charset="0"/>
              <a:ea typeface="Calibri" panose="020F0502020204030204" pitchFamily="34" charset="0"/>
            </a:endParaRPr>
          </a:p>
          <a:p>
            <a:r>
              <a:rPr lang="en-GB" sz="1400" dirty="0">
                <a:solidFill>
                  <a:srgbClr val="17406D"/>
                </a:solidFill>
                <a:effectLst/>
                <a:latin typeface="Aptos" panose="020B0004020202020204" pitchFamily="34" charset="0"/>
                <a:ea typeface="Calibri" panose="020F0502020204030204" pitchFamily="34" charset="0"/>
              </a:rPr>
              <a:t>81.Goodlands Full Gospel Worship Centre</a:t>
            </a:r>
          </a:p>
          <a:p>
            <a:r>
              <a:rPr lang="en-GB" sz="1400" b="1" dirty="0">
                <a:solidFill>
                  <a:srgbClr val="17406D"/>
                </a:solidFill>
                <a:effectLst/>
                <a:latin typeface="Aptos" panose="020B0004020202020204" pitchFamily="34" charset="0"/>
                <a:ea typeface="Calibri" panose="020F0502020204030204" pitchFamily="34" charset="0"/>
              </a:rPr>
              <a:t>Ravine Poison</a:t>
            </a:r>
          </a:p>
          <a:p>
            <a:r>
              <a:rPr lang="en-GB" sz="1400" dirty="0">
                <a:solidFill>
                  <a:srgbClr val="17406D"/>
                </a:solidFill>
                <a:effectLst/>
                <a:latin typeface="Aptos" panose="020B0004020202020204" pitchFamily="34" charset="0"/>
                <a:ea typeface="Calibri" panose="020F0502020204030204" pitchFamily="34" charset="0"/>
              </a:rPr>
              <a:t>82.Zion SDA Church</a:t>
            </a:r>
          </a:p>
          <a:p>
            <a:r>
              <a:rPr lang="en-GB" sz="1400" dirty="0">
                <a:solidFill>
                  <a:srgbClr val="17406D"/>
                </a:solidFill>
                <a:latin typeface="Aptos" panose="020B0004020202020204" pitchFamily="34" charset="0"/>
                <a:ea typeface="Calibri" panose="020F0502020204030204" pitchFamily="34" charset="0"/>
              </a:rPr>
              <a:t>83</a:t>
            </a:r>
            <a:r>
              <a:rPr lang="en-GB" sz="1400" dirty="0">
                <a:solidFill>
                  <a:srgbClr val="17406D"/>
                </a:solidFill>
                <a:effectLst/>
                <a:latin typeface="Aptos" panose="020B0004020202020204" pitchFamily="34" charset="0"/>
                <a:ea typeface="Calibri" panose="020F0502020204030204" pitchFamily="34" charset="0"/>
              </a:rPr>
              <a:t>.Zion SDA Primary School</a:t>
            </a:r>
          </a:p>
          <a:p>
            <a:r>
              <a:rPr lang="en-GB" sz="1400" b="1" dirty="0" err="1">
                <a:solidFill>
                  <a:srgbClr val="17406D"/>
                </a:solidFill>
                <a:effectLst/>
                <a:latin typeface="Aptos" panose="020B0004020202020204" pitchFamily="34" charset="0"/>
                <a:ea typeface="Calibri" panose="020F0502020204030204" pitchFamily="34" charset="0"/>
              </a:rPr>
              <a:t>Sarrot</a:t>
            </a:r>
            <a:endParaRPr lang="en-GB" sz="1400" b="1" dirty="0">
              <a:solidFill>
                <a:srgbClr val="17406D"/>
              </a:solidFill>
              <a:effectLst/>
              <a:latin typeface="Aptos" panose="020B0004020202020204" pitchFamily="34" charset="0"/>
              <a:ea typeface="Calibri" panose="020F0502020204030204" pitchFamily="34" charset="0"/>
            </a:endParaRPr>
          </a:p>
          <a:p>
            <a:r>
              <a:rPr lang="en-GB" sz="1400" dirty="0">
                <a:solidFill>
                  <a:srgbClr val="17406D"/>
                </a:solidFill>
                <a:latin typeface="Aptos" panose="020B0004020202020204" pitchFamily="34" charset="0"/>
                <a:ea typeface="Calibri" panose="020F0502020204030204" pitchFamily="34" charset="0"/>
              </a:rPr>
              <a:t>84</a:t>
            </a:r>
            <a:r>
              <a:rPr lang="en-GB" sz="1400" dirty="0">
                <a:solidFill>
                  <a:srgbClr val="17406D"/>
                </a:solidFill>
                <a:effectLst/>
                <a:latin typeface="Aptos" panose="020B0004020202020204" pitchFamily="34" charset="0"/>
                <a:ea typeface="Calibri" panose="020F0502020204030204" pitchFamily="34" charset="0"/>
              </a:rPr>
              <a:t>.Sarrot Community Centre</a:t>
            </a:r>
          </a:p>
          <a:p>
            <a:r>
              <a:rPr lang="en-GB" sz="1400" dirty="0">
                <a:solidFill>
                  <a:srgbClr val="17406D"/>
                </a:solidFill>
                <a:effectLst/>
                <a:latin typeface="Aptos" panose="020B0004020202020204" pitchFamily="34" charset="0"/>
                <a:ea typeface="Calibri" panose="020F0502020204030204" pitchFamily="34" charset="0"/>
              </a:rPr>
              <a:t> </a:t>
            </a:r>
          </a:p>
          <a:p>
            <a:r>
              <a:rPr lang="en-GB" sz="1400" b="1" dirty="0" err="1">
                <a:solidFill>
                  <a:srgbClr val="17406D"/>
                </a:solidFill>
                <a:effectLst/>
                <a:latin typeface="Aptos" panose="020B0004020202020204" pitchFamily="34" charset="0"/>
                <a:ea typeface="Calibri" panose="020F0502020204030204" pitchFamily="34" charset="0"/>
              </a:rPr>
              <a:t>Forestiere</a:t>
            </a:r>
            <a:r>
              <a:rPr lang="en-GB" sz="1400" b="1" dirty="0">
                <a:solidFill>
                  <a:srgbClr val="17406D"/>
                </a:solidFill>
                <a:effectLst/>
                <a:latin typeface="Aptos" panose="020B0004020202020204" pitchFamily="34" charset="0"/>
                <a:ea typeface="Calibri" panose="020F0502020204030204" pitchFamily="34" charset="0"/>
              </a:rPr>
              <a:t> </a:t>
            </a:r>
          </a:p>
          <a:p>
            <a:r>
              <a:rPr lang="en-GB" sz="1400" dirty="0">
                <a:solidFill>
                  <a:srgbClr val="17406D"/>
                </a:solidFill>
                <a:latin typeface="Aptos" panose="020B0004020202020204" pitchFamily="34" charset="0"/>
                <a:ea typeface="Calibri" panose="020F0502020204030204" pitchFamily="34" charset="0"/>
              </a:rPr>
              <a:t>85</a:t>
            </a:r>
            <a:r>
              <a:rPr lang="en-GB" sz="1400" dirty="0">
                <a:solidFill>
                  <a:srgbClr val="17406D"/>
                </a:solidFill>
                <a:effectLst/>
                <a:latin typeface="Aptos" panose="020B0004020202020204" pitchFamily="34" charset="0"/>
                <a:ea typeface="Calibri" panose="020F0502020204030204" pitchFamily="34" charset="0"/>
              </a:rPr>
              <a:t>.Forestiere Methodist Church</a:t>
            </a:r>
          </a:p>
          <a:p>
            <a:r>
              <a:rPr lang="en-GB" sz="1400" dirty="0">
                <a:solidFill>
                  <a:srgbClr val="17406D"/>
                </a:solidFill>
                <a:latin typeface="Aptos" panose="020B0004020202020204" pitchFamily="34" charset="0"/>
                <a:ea typeface="Calibri" panose="020F0502020204030204" pitchFamily="34" charset="0"/>
              </a:rPr>
              <a:t>86.</a:t>
            </a:r>
            <a:r>
              <a:rPr lang="en-GB" sz="1400" dirty="0">
                <a:solidFill>
                  <a:srgbClr val="17406D"/>
                </a:solidFill>
                <a:effectLst/>
                <a:latin typeface="Aptos" panose="020B0004020202020204" pitchFamily="34" charset="0"/>
                <a:ea typeface="Calibri" panose="020F0502020204030204" pitchFamily="34" charset="0"/>
              </a:rPr>
              <a:t>Forestiere Methodist Combined School</a:t>
            </a:r>
          </a:p>
          <a:p>
            <a:r>
              <a:rPr lang="en-GB" sz="1400" dirty="0">
                <a:solidFill>
                  <a:srgbClr val="17406D"/>
                </a:solidFill>
                <a:latin typeface="Aptos" panose="020B0004020202020204" pitchFamily="34" charset="0"/>
                <a:ea typeface="Calibri" panose="020F0502020204030204" pitchFamily="34" charset="0"/>
              </a:rPr>
              <a:t>87</a:t>
            </a:r>
            <a:r>
              <a:rPr lang="en-GB" sz="1400" dirty="0">
                <a:solidFill>
                  <a:srgbClr val="17406D"/>
                </a:solidFill>
                <a:effectLst/>
                <a:latin typeface="Aptos" panose="020B0004020202020204" pitchFamily="34" charset="0"/>
                <a:ea typeface="Calibri" panose="020F0502020204030204" pitchFamily="34" charset="0"/>
              </a:rPr>
              <a:t>.Forestiere SDA Church</a:t>
            </a:r>
          </a:p>
          <a:p>
            <a:r>
              <a:rPr lang="en-GB" sz="1400" dirty="0">
                <a:solidFill>
                  <a:srgbClr val="17406D"/>
                </a:solidFill>
                <a:effectLst/>
                <a:latin typeface="Aptos" panose="020B0004020202020204" pitchFamily="34" charset="0"/>
                <a:ea typeface="Calibri" panose="020F0502020204030204" pitchFamily="34" charset="0"/>
              </a:rPr>
              <a:t> </a:t>
            </a:r>
          </a:p>
          <a:p>
            <a:r>
              <a:rPr lang="en-GB" sz="1400" b="1" dirty="0">
                <a:solidFill>
                  <a:srgbClr val="17406D"/>
                </a:solidFill>
                <a:effectLst/>
                <a:latin typeface="Aptos" panose="020B0004020202020204" pitchFamily="34" charset="0"/>
                <a:ea typeface="Calibri" panose="020F0502020204030204" pitchFamily="34" charset="0"/>
              </a:rPr>
              <a:t>Ti Rocher (Castries)</a:t>
            </a:r>
          </a:p>
          <a:p>
            <a:r>
              <a:rPr lang="en-GB" sz="1400" dirty="0">
                <a:solidFill>
                  <a:srgbClr val="17406D"/>
                </a:solidFill>
                <a:latin typeface="Aptos" panose="020B0004020202020204" pitchFamily="34" charset="0"/>
                <a:ea typeface="Calibri" panose="020F0502020204030204" pitchFamily="34" charset="0"/>
              </a:rPr>
              <a:t>88</a:t>
            </a:r>
            <a:r>
              <a:rPr lang="en-GB" sz="1400" dirty="0">
                <a:solidFill>
                  <a:srgbClr val="17406D"/>
                </a:solidFill>
                <a:effectLst/>
                <a:latin typeface="Aptos" panose="020B0004020202020204" pitchFamily="34" charset="0"/>
                <a:ea typeface="Calibri" panose="020F0502020204030204" pitchFamily="34" charset="0"/>
              </a:rPr>
              <a:t>.Ti Rocher RC Primary School</a:t>
            </a:r>
          </a:p>
        </p:txBody>
      </p:sp>
      <p:sp>
        <p:nvSpPr>
          <p:cNvPr id="8" name="TextBox 7">
            <a:extLst>
              <a:ext uri="{FF2B5EF4-FFF2-40B4-BE49-F238E27FC236}">
                <a16:creationId xmlns:a16="http://schemas.microsoft.com/office/drawing/2014/main" id="{321D895B-8D3E-513A-92CA-FC103BE847A1}"/>
              </a:ext>
            </a:extLst>
          </p:cNvPr>
          <p:cNvSpPr txBox="1"/>
          <p:nvPr/>
        </p:nvSpPr>
        <p:spPr>
          <a:xfrm>
            <a:off x="5153025" y="1057278"/>
            <a:ext cx="4371975" cy="6617196"/>
          </a:xfrm>
          <a:prstGeom prst="rect">
            <a:avLst/>
          </a:prstGeom>
          <a:noFill/>
        </p:spPr>
        <p:txBody>
          <a:bodyPr wrap="square" rtlCol="0">
            <a:spAutoFit/>
          </a:bodyPr>
          <a:lstStyle/>
          <a:p>
            <a:r>
              <a:rPr lang="en-GB" sz="1400" b="1" dirty="0" err="1">
                <a:solidFill>
                  <a:srgbClr val="17406D"/>
                </a:solidFill>
                <a:effectLst/>
                <a:latin typeface="Aptos" panose="020B0004020202020204" pitchFamily="34" charset="0"/>
                <a:ea typeface="Calibri" panose="020F0502020204030204" pitchFamily="34" charset="0"/>
              </a:rPr>
              <a:t>Dierre</a:t>
            </a:r>
            <a:r>
              <a:rPr lang="en-GB" sz="1400" b="1" dirty="0">
                <a:solidFill>
                  <a:srgbClr val="17406D"/>
                </a:solidFill>
                <a:effectLst/>
                <a:latin typeface="Aptos" panose="020B0004020202020204" pitchFamily="34" charset="0"/>
                <a:ea typeface="Calibri" panose="020F0502020204030204" pitchFamily="34" charset="0"/>
              </a:rPr>
              <a:t> Fort</a:t>
            </a:r>
          </a:p>
          <a:p>
            <a:r>
              <a:rPr lang="en-GB" sz="1400" dirty="0">
                <a:solidFill>
                  <a:srgbClr val="17406D"/>
                </a:solidFill>
                <a:latin typeface="Aptos" panose="020B0004020202020204" pitchFamily="34" charset="0"/>
                <a:ea typeface="Calibri" panose="020F0502020204030204" pitchFamily="34" charset="0"/>
              </a:rPr>
              <a:t>89.</a:t>
            </a:r>
            <a:r>
              <a:rPr lang="en-GB" sz="1400" dirty="0">
                <a:solidFill>
                  <a:srgbClr val="17406D"/>
                </a:solidFill>
                <a:effectLst/>
                <a:latin typeface="Aptos" panose="020B0004020202020204" pitchFamily="34" charset="0"/>
                <a:ea typeface="Calibri" panose="020F0502020204030204" pitchFamily="34" charset="0"/>
              </a:rPr>
              <a:t>Dierre Fort Seventh Day Adventist Church</a:t>
            </a:r>
          </a:p>
          <a:p>
            <a:r>
              <a:rPr lang="en-GB" sz="1400" b="1" dirty="0" err="1">
                <a:solidFill>
                  <a:srgbClr val="17406D"/>
                </a:solidFill>
                <a:effectLst/>
                <a:latin typeface="Aptos" panose="020B0004020202020204" pitchFamily="34" charset="0"/>
                <a:ea typeface="Calibri" panose="020F0502020204030204" pitchFamily="34" charset="0"/>
              </a:rPr>
              <a:t>Odsan</a:t>
            </a:r>
            <a:endParaRPr lang="en-GB" sz="1400" b="1" dirty="0">
              <a:solidFill>
                <a:srgbClr val="17406D"/>
              </a:solidFill>
              <a:effectLst/>
              <a:latin typeface="Aptos" panose="020B0004020202020204" pitchFamily="34" charset="0"/>
              <a:ea typeface="Calibri" panose="020F0502020204030204" pitchFamily="34" charset="0"/>
            </a:endParaRPr>
          </a:p>
          <a:p>
            <a:r>
              <a:rPr lang="en-GB" sz="1400" dirty="0">
                <a:solidFill>
                  <a:srgbClr val="17406D"/>
                </a:solidFill>
                <a:latin typeface="Aptos" panose="020B0004020202020204" pitchFamily="34" charset="0"/>
                <a:ea typeface="Calibri" panose="020F0502020204030204" pitchFamily="34" charset="0"/>
              </a:rPr>
              <a:t>90</a:t>
            </a:r>
            <a:r>
              <a:rPr lang="en-GB" sz="1400" dirty="0">
                <a:solidFill>
                  <a:srgbClr val="17406D"/>
                </a:solidFill>
                <a:effectLst/>
                <a:latin typeface="Aptos" panose="020B0004020202020204" pitchFamily="34" charset="0"/>
                <a:ea typeface="Calibri" panose="020F0502020204030204" pitchFamily="34" charset="0"/>
              </a:rPr>
              <a:t>.Odsan Combined School</a:t>
            </a:r>
          </a:p>
          <a:p>
            <a:r>
              <a:rPr lang="en-GB" sz="1400" dirty="0">
                <a:solidFill>
                  <a:srgbClr val="17406D"/>
                </a:solidFill>
                <a:effectLst/>
                <a:latin typeface="Aptos" panose="020B0004020202020204" pitchFamily="34" charset="0"/>
                <a:ea typeface="Calibri" panose="020F0502020204030204" pitchFamily="34" charset="0"/>
              </a:rPr>
              <a:t>91</a:t>
            </a:r>
            <a:r>
              <a:rPr lang="en-GB" sz="1400" dirty="0">
                <a:solidFill>
                  <a:srgbClr val="17406D"/>
                </a:solidFill>
                <a:latin typeface="Aptos" panose="020B0004020202020204" pitchFamily="34" charset="0"/>
                <a:ea typeface="Calibri" panose="020F0502020204030204" pitchFamily="34" charset="0"/>
              </a:rPr>
              <a:t>.</a:t>
            </a:r>
            <a:r>
              <a:rPr lang="en-GB" sz="1400" dirty="0">
                <a:solidFill>
                  <a:srgbClr val="17406D"/>
                </a:solidFill>
                <a:effectLst/>
                <a:latin typeface="Aptos" panose="020B0004020202020204" pitchFamily="34" charset="0"/>
                <a:ea typeface="Calibri" panose="020F0502020204030204" pitchFamily="34" charset="0"/>
              </a:rPr>
              <a:t>Odsan Pentecostal Church</a:t>
            </a:r>
          </a:p>
          <a:p>
            <a:r>
              <a:rPr lang="en-GB" sz="1400" b="1" dirty="0">
                <a:solidFill>
                  <a:srgbClr val="17406D"/>
                </a:solidFill>
                <a:effectLst/>
                <a:latin typeface="Aptos" panose="020B0004020202020204" pitchFamily="34" charset="0"/>
                <a:ea typeface="Calibri" panose="020F0502020204030204" pitchFamily="34" charset="0"/>
              </a:rPr>
              <a:t>Trois Piton</a:t>
            </a:r>
          </a:p>
          <a:p>
            <a:r>
              <a:rPr lang="en-GB" sz="1400" dirty="0">
                <a:solidFill>
                  <a:srgbClr val="17406D"/>
                </a:solidFill>
                <a:effectLst/>
                <a:latin typeface="Aptos" panose="020B0004020202020204" pitchFamily="34" charset="0"/>
                <a:ea typeface="Calibri" panose="020F0502020204030204" pitchFamily="34" charset="0"/>
              </a:rPr>
              <a:t>92.Trois Piton SDA Church</a:t>
            </a:r>
          </a:p>
          <a:p>
            <a:r>
              <a:rPr lang="en-GB" sz="1400" dirty="0">
                <a:solidFill>
                  <a:srgbClr val="17406D"/>
                </a:solidFill>
                <a:latin typeface="Aptos" panose="020B0004020202020204" pitchFamily="34" charset="0"/>
                <a:ea typeface="Calibri" panose="020F0502020204030204" pitchFamily="34" charset="0"/>
              </a:rPr>
              <a:t>93. Temple of Faith</a:t>
            </a:r>
            <a:endParaRPr lang="en-GB" sz="1400" dirty="0">
              <a:solidFill>
                <a:srgbClr val="17406D"/>
              </a:solidFill>
              <a:effectLst/>
              <a:latin typeface="Aptos" panose="020B0004020202020204" pitchFamily="34" charset="0"/>
              <a:ea typeface="Calibri" panose="020F0502020204030204" pitchFamily="34" charset="0"/>
            </a:endParaRPr>
          </a:p>
          <a:p>
            <a:r>
              <a:rPr lang="en-GB" sz="1400" b="1" dirty="0">
                <a:solidFill>
                  <a:srgbClr val="17406D"/>
                </a:solidFill>
                <a:effectLst/>
                <a:latin typeface="Aptos" panose="020B0004020202020204" pitchFamily="34" charset="0"/>
                <a:ea typeface="Calibri" panose="020F0502020204030204" pitchFamily="34" charset="0"/>
              </a:rPr>
              <a:t>Barre De Chaussee</a:t>
            </a:r>
          </a:p>
          <a:p>
            <a:r>
              <a:rPr lang="en-GB" sz="1400" dirty="0">
                <a:solidFill>
                  <a:srgbClr val="17406D"/>
                </a:solidFill>
                <a:latin typeface="Aptos" panose="020B0004020202020204" pitchFamily="34" charset="0"/>
                <a:ea typeface="Calibri" panose="020F0502020204030204" pitchFamily="34" charset="0"/>
              </a:rPr>
              <a:t>94</a:t>
            </a:r>
            <a:r>
              <a:rPr lang="en-GB" sz="1400" dirty="0">
                <a:solidFill>
                  <a:srgbClr val="17406D"/>
                </a:solidFill>
                <a:effectLst/>
                <a:latin typeface="Aptos" panose="020B0004020202020204" pitchFamily="34" charset="0"/>
                <a:ea typeface="Calibri" panose="020F0502020204030204" pitchFamily="34" charset="0"/>
              </a:rPr>
              <a:t>. Barre De </a:t>
            </a:r>
            <a:r>
              <a:rPr lang="en-GB" sz="1400" dirty="0" err="1">
                <a:solidFill>
                  <a:srgbClr val="17406D"/>
                </a:solidFill>
                <a:effectLst/>
                <a:latin typeface="Aptos" panose="020B0004020202020204" pitchFamily="34" charset="0"/>
                <a:ea typeface="Calibri" panose="020F0502020204030204" pitchFamily="34" charset="0"/>
              </a:rPr>
              <a:t>Chausee</a:t>
            </a:r>
            <a:r>
              <a:rPr lang="en-GB" sz="1400" dirty="0">
                <a:solidFill>
                  <a:srgbClr val="17406D"/>
                </a:solidFill>
                <a:effectLst/>
                <a:latin typeface="Aptos" panose="020B0004020202020204" pitchFamily="34" charset="0"/>
                <a:ea typeface="Calibri" panose="020F0502020204030204" pitchFamily="34" charset="0"/>
              </a:rPr>
              <a:t> Multi Purpose Court</a:t>
            </a:r>
          </a:p>
          <a:p>
            <a:r>
              <a:rPr lang="en-GB" sz="1400" dirty="0">
                <a:solidFill>
                  <a:srgbClr val="17406D"/>
                </a:solidFill>
                <a:effectLst/>
                <a:latin typeface="Aptos" panose="020B0004020202020204" pitchFamily="34" charset="0"/>
                <a:ea typeface="Calibri" panose="020F0502020204030204" pitchFamily="34" charset="0"/>
              </a:rPr>
              <a:t> </a:t>
            </a:r>
          </a:p>
          <a:p>
            <a:r>
              <a:rPr lang="en-GB" sz="1400" b="1" dirty="0" err="1">
                <a:solidFill>
                  <a:srgbClr val="17406D"/>
                </a:solidFill>
                <a:effectLst/>
                <a:latin typeface="Aptos" panose="020B0004020202020204" pitchFamily="34" charset="0"/>
                <a:ea typeface="Calibri" panose="020F0502020204030204" pitchFamily="34" charset="0"/>
              </a:rPr>
              <a:t>Anse</a:t>
            </a:r>
            <a:r>
              <a:rPr lang="en-GB" sz="1400" b="1" dirty="0">
                <a:solidFill>
                  <a:srgbClr val="17406D"/>
                </a:solidFill>
                <a:effectLst/>
                <a:latin typeface="Aptos" panose="020B0004020202020204" pitchFamily="34" charset="0"/>
                <a:ea typeface="Calibri" panose="020F0502020204030204" pitchFamily="34" charset="0"/>
              </a:rPr>
              <a:t> Le Raye</a:t>
            </a:r>
          </a:p>
          <a:p>
            <a:r>
              <a:rPr lang="en-GB" sz="1400" dirty="0">
                <a:solidFill>
                  <a:srgbClr val="17406D"/>
                </a:solidFill>
                <a:latin typeface="Aptos" panose="020B0004020202020204" pitchFamily="34" charset="0"/>
                <a:ea typeface="Calibri" panose="020F0502020204030204" pitchFamily="34" charset="0"/>
              </a:rPr>
              <a:t>95</a:t>
            </a:r>
            <a:r>
              <a:rPr lang="en-GB" sz="1400" dirty="0">
                <a:solidFill>
                  <a:srgbClr val="17406D"/>
                </a:solidFill>
                <a:effectLst/>
                <a:latin typeface="Aptos" panose="020B0004020202020204" pitchFamily="34" charset="0"/>
                <a:ea typeface="Calibri" panose="020F0502020204030204" pitchFamily="34" charset="0"/>
              </a:rPr>
              <a:t>.Anse La Raye Primary School</a:t>
            </a:r>
          </a:p>
          <a:p>
            <a:r>
              <a:rPr lang="en-GB" sz="1400" dirty="0">
                <a:solidFill>
                  <a:srgbClr val="17406D"/>
                </a:solidFill>
                <a:latin typeface="Aptos" panose="020B0004020202020204" pitchFamily="34" charset="0"/>
                <a:ea typeface="Calibri" panose="020F0502020204030204" pitchFamily="34" charset="0"/>
              </a:rPr>
              <a:t>96</a:t>
            </a:r>
            <a:r>
              <a:rPr lang="en-GB" sz="1400" dirty="0">
                <a:solidFill>
                  <a:srgbClr val="17406D"/>
                </a:solidFill>
                <a:effectLst/>
                <a:latin typeface="Aptos" panose="020B0004020202020204" pitchFamily="34" charset="0"/>
                <a:ea typeface="Calibri" panose="020F0502020204030204" pitchFamily="34" charset="0"/>
              </a:rPr>
              <a:t>.Anse La Raye SDA Church</a:t>
            </a:r>
          </a:p>
          <a:p>
            <a:r>
              <a:rPr lang="en-GB" sz="1400" dirty="0">
                <a:solidFill>
                  <a:srgbClr val="17406D"/>
                </a:solidFill>
                <a:latin typeface="Aptos" panose="020B0004020202020204" pitchFamily="34" charset="0"/>
                <a:ea typeface="Calibri" panose="020F0502020204030204" pitchFamily="34" charset="0"/>
              </a:rPr>
              <a:t>97</a:t>
            </a:r>
            <a:r>
              <a:rPr lang="en-GB" sz="1400" dirty="0">
                <a:solidFill>
                  <a:srgbClr val="17406D"/>
                </a:solidFill>
                <a:effectLst/>
                <a:latin typeface="Aptos" panose="020B0004020202020204" pitchFamily="34" charset="0"/>
                <a:ea typeface="Calibri" panose="020F0502020204030204" pitchFamily="34" charset="0"/>
              </a:rPr>
              <a:t>.Anse La Raye RC Church</a:t>
            </a:r>
          </a:p>
          <a:p>
            <a:endParaRPr lang="en-GB" sz="1400" b="1" dirty="0">
              <a:solidFill>
                <a:srgbClr val="17406D"/>
              </a:solidFill>
              <a:effectLst/>
              <a:latin typeface="Aptos" panose="020B0004020202020204" pitchFamily="34" charset="0"/>
              <a:ea typeface="Calibri" panose="020F0502020204030204" pitchFamily="34" charset="0"/>
            </a:endParaRPr>
          </a:p>
          <a:p>
            <a:r>
              <a:rPr lang="en-GB" sz="1400" b="1" dirty="0">
                <a:solidFill>
                  <a:srgbClr val="17406D"/>
                </a:solidFill>
                <a:effectLst/>
                <a:latin typeface="Aptos" panose="020B0004020202020204" pitchFamily="34" charset="0"/>
                <a:ea typeface="Calibri" panose="020F0502020204030204" pitchFamily="34" charset="0"/>
              </a:rPr>
              <a:t>Jacmel</a:t>
            </a:r>
          </a:p>
          <a:p>
            <a:r>
              <a:rPr lang="en-GB" sz="1400" dirty="0">
                <a:solidFill>
                  <a:srgbClr val="17406D"/>
                </a:solidFill>
                <a:latin typeface="Aptos" panose="020B0004020202020204" pitchFamily="34" charset="0"/>
                <a:ea typeface="Calibri" panose="020F0502020204030204" pitchFamily="34" charset="0"/>
              </a:rPr>
              <a:t>98</a:t>
            </a:r>
            <a:r>
              <a:rPr lang="en-GB" sz="1400" dirty="0">
                <a:solidFill>
                  <a:srgbClr val="17406D"/>
                </a:solidFill>
                <a:effectLst/>
                <a:latin typeface="Aptos" panose="020B0004020202020204" pitchFamily="34" charset="0"/>
                <a:ea typeface="Calibri" panose="020F0502020204030204" pitchFamily="34" charset="0"/>
              </a:rPr>
              <a:t>.Roseau Combined School</a:t>
            </a:r>
          </a:p>
          <a:p>
            <a:r>
              <a:rPr lang="en-GB" sz="1400" dirty="0">
                <a:solidFill>
                  <a:srgbClr val="17406D"/>
                </a:solidFill>
                <a:effectLst/>
                <a:latin typeface="Aptos" panose="020B0004020202020204" pitchFamily="34" charset="0"/>
                <a:ea typeface="Calibri" panose="020F0502020204030204" pitchFamily="34" charset="0"/>
              </a:rPr>
              <a:t>99.Jacmel Roman Catholic Church</a:t>
            </a:r>
          </a:p>
          <a:p>
            <a:r>
              <a:rPr lang="en-GB" sz="1400" dirty="0">
                <a:solidFill>
                  <a:srgbClr val="17406D"/>
                </a:solidFill>
                <a:effectLst/>
                <a:latin typeface="Aptos" panose="020B0004020202020204" pitchFamily="34" charset="0"/>
                <a:ea typeface="Calibri" panose="020F0502020204030204" pitchFamily="34" charset="0"/>
              </a:rPr>
              <a:t> </a:t>
            </a:r>
          </a:p>
          <a:p>
            <a:r>
              <a:rPr lang="en-GB" sz="1400" b="1" dirty="0">
                <a:solidFill>
                  <a:srgbClr val="17406D"/>
                </a:solidFill>
                <a:effectLst/>
                <a:latin typeface="Aptos" panose="020B0004020202020204" pitchFamily="34" charset="0"/>
                <a:ea typeface="Calibri" panose="020F0502020204030204" pitchFamily="34" charset="0"/>
              </a:rPr>
              <a:t>Millet</a:t>
            </a:r>
          </a:p>
          <a:p>
            <a:r>
              <a:rPr lang="en-GB" sz="1400" dirty="0">
                <a:solidFill>
                  <a:srgbClr val="17406D"/>
                </a:solidFill>
                <a:effectLst/>
                <a:latin typeface="Aptos" panose="020B0004020202020204" pitchFamily="34" charset="0"/>
                <a:ea typeface="Calibri" panose="020F0502020204030204" pitchFamily="34" charset="0"/>
              </a:rPr>
              <a:t>100.Millet Primary School / Millet HRDC</a:t>
            </a:r>
          </a:p>
          <a:p>
            <a:r>
              <a:rPr lang="en-GB" sz="1400" dirty="0">
                <a:solidFill>
                  <a:srgbClr val="17406D"/>
                </a:solidFill>
                <a:effectLst/>
                <a:latin typeface="Aptos" panose="020B0004020202020204" pitchFamily="34" charset="0"/>
                <a:ea typeface="Calibri" panose="020F0502020204030204" pitchFamily="34" charset="0"/>
              </a:rPr>
              <a:t> </a:t>
            </a:r>
          </a:p>
          <a:p>
            <a:r>
              <a:rPr lang="en-GB" sz="1400" b="1" dirty="0">
                <a:solidFill>
                  <a:srgbClr val="17406D"/>
                </a:solidFill>
                <a:effectLst/>
                <a:latin typeface="Aptos" panose="020B0004020202020204" pitchFamily="34" charset="0"/>
                <a:ea typeface="Calibri" panose="020F0502020204030204" pitchFamily="34" charset="0"/>
              </a:rPr>
              <a:t>Tete Chemin</a:t>
            </a:r>
          </a:p>
          <a:p>
            <a:r>
              <a:rPr lang="en-GB" sz="1400" dirty="0">
                <a:solidFill>
                  <a:srgbClr val="17406D"/>
                </a:solidFill>
                <a:effectLst/>
                <a:latin typeface="Aptos" panose="020B0004020202020204" pitchFamily="34" charset="0"/>
                <a:ea typeface="Calibri" panose="020F0502020204030204" pitchFamily="34" charset="0"/>
              </a:rPr>
              <a:t>101. Tete Chemin Human Resource Centre</a:t>
            </a:r>
          </a:p>
          <a:p>
            <a:r>
              <a:rPr lang="en-GB" sz="1400" dirty="0">
                <a:solidFill>
                  <a:srgbClr val="17406D"/>
                </a:solidFill>
                <a:effectLst/>
                <a:latin typeface="Aptos" panose="020B0004020202020204" pitchFamily="34" charset="0"/>
                <a:ea typeface="Calibri" panose="020F0502020204030204" pitchFamily="34" charset="0"/>
              </a:rPr>
              <a:t>102. Tete Chemin SDA Church</a:t>
            </a:r>
          </a:p>
          <a:p>
            <a:r>
              <a:rPr lang="en-GB" sz="1400" dirty="0">
                <a:solidFill>
                  <a:srgbClr val="17406D"/>
                </a:solidFill>
                <a:effectLst/>
                <a:latin typeface="Aptos" panose="020B0004020202020204" pitchFamily="34" charset="0"/>
                <a:ea typeface="Calibri" panose="020F0502020204030204" pitchFamily="34" charset="0"/>
              </a:rPr>
              <a:t> </a:t>
            </a:r>
          </a:p>
          <a:p>
            <a:endParaRPr lang="en-GB" sz="1400" dirty="0">
              <a:solidFill>
                <a:srgbClr val="17406D"/>
              </a:solidFill>
              <a:effectLst/>
              <a:latin typeface="Aptos" panose="020B0004020202020204" pitchFamily="34" charset="0"/>
              <a:ea typeface="Calibri" panose="020F0502020204030204" pitchFamily="34" charset="0"/>
            </a:endParaRPr>
          </a:p>
          <a:p>
            <a:r>
              <a:rPr lang="en-GB" sz="1800" dirty="0">
                <a:solidFill>
                  <a:srgbClr val="17406D"/>
                </a:solidFill>
                <a:effectLst/>
                <a:latin typeface="Aptos" panose="020B0004020202020204" pitchFamily="34" charset="0"/>
                <a:ea typeface="Calibri" panose="020F0502020204030204" pitchFamily="34" charset="0"/>
              </a:rPr>
              <a:t> </a:t>
            </a:r>
          </a:p>
        </p:txBody>
      </p:sp>
    </p:spTree>
    <p:extLst>
      <p:ext uri="{BB962C8B-B14F-4D97-AF65-F5344CB8AC3E}">
        <p14:creationId xmlns:p14="http://schemas.microsoft.com/office/powerpoint/2010/main" val="2645434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CFA76-A865-8D6C-E446-95662CD783C2}"/>
              </a:ext>
            </a:extLst>
          </p:cNvPr>
          <p:cNvSpPr>
            <a:spLocks noGrp="1"/>
          </p:cNvSpPr>
          <p:nvPr>
            <p:ph type="title"/>
          </p:nvPr>
        </p:nvSpPr>
        <p:spPr/>
        <p:txBody>
          <a:bodyPr>
            <a:normAutofit fontScale="90000"/>
          </a:bodyPr>
          <a:lstStyle/>
          <a:p>
            <a:pPr algn="l"/>
            <a:r>
              <a:rPr lang="en-GB" dirty="0">
                <a:solidFill>
                  <a:srgbClr val="17406D"/>
                </a:solidFill>
                <a:latin typeface="Aptos Display" panose="020B0004020202020204" pitchFamily="34" charset="0"/>
              </a:rPr>
              <a:t>Emergency Shelters by District</a:t>
            </a:r>
          </a:p>
        </p:txBody>
      </p:sp>
      <p:pic>
        <p:nvPicPr>
          <p:cNvPr id="3" name="Picture 2">
            <a:extLst>
              <a:ext uri="{FF2B5EF4-FFF2-40B4-BE49-F238E27FC236}">
                <a16:creationId xmlns:a16="http://schemas.microsoft.com/office/drawing/2014/main" id="{15FCB9AD-629B-3EAF-9F14-15AD17128422}"/>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8914765" y="-47625"/>
            <a:ext cx="3277235" cy="998855"/>
          </a:xfrm>
          <a:prstGeom prst="rect">
            <a:avLst/>
          </a:prstGeom>
          <a:noFill/>
          <a:ln>
            <a:noFill/>
          </a:ln>
        </p:spPr>
      </p:pic>
      <p:sp>
        <p:nvSpPr>
          <p:cNvPr id="7" name="TextBox 6">
            <a:extLst>
              <a:ext uri="{FF2B5EF4-FFF2-40B4-BE49-F238E27FC236}">
                <a16:creationId xmlns:a16="http://schemas.microsoft.com/office/drawing/2014/main" id="{84AB34AD-BD88-E4C6-7C07-35BDFFF9A79F}"/>
              </a:ext>
            </a:extLst>
          </p:cNvPr>
          <p:cNvSpPr txBox="1"/>
          <p:nvPr/>
        </p:nvSpPr>
        <p:spPr>
          <a:xfrm>
            <a:off x="428627" y="1143000"/>
            <a:ext cx="3851274" cy="6186309"/>
          </a:xfrm>
          <a:prstGeom prst="rect">
            <a:avLst/>
          </a:prstGeom>
          <a:noFill/>
        </p:spPr>
        <p:txBody>
          <a:bodyPr wrap="square">
            <a:spAutoFit/>
          </a:bodyPr>
          <a:lstStyle/>
          <a:p>
            <a:r>
              <a:rPr lang="en-GB" sz="1400" b="1" dirty="0">
                <a:solidFill>
                  <a:srgbClr val="17406D"/>
                </a:solidFill>
                <a:latin typeface="Aptos" panose="020B0004020202020204" pitchFamily="34" charset="0"/>
              </a:rPr>
              <a:t>Canaries</a:t>
            </a:r>
          </a:p>
          <a:p>
            <a:r>
              <a:rPr lang="en-GB" sz="1400" dirty="0">
                <a:solidFill>
                  <a:srgbClr val="17406D"/>
                </a:solidFill>
                <a:latin typeface="Aptos" panose="020B0004020202020204" pitchFamily="34" charset="0"/>
              </a:rPr>
              <a:t>103. Canaries Parish Centre</a:t>
            </a:r>
          </a:p>
          <a:p>
            <a:endParaRPr lang="en-GB" sz="1400" dirty="0">
              <a:solidFill>
                <a:srgbClr val="17406D"/>
              </a:solidFill>
              <a:latin typeface="Aptos" panose="020B0004020202020204" pitchFamily="34" charset="0"/>
            </a:endParaRPr>
          </a:p>
          <a:p>
            <a:r>
              <a:rPr lang="en-GB" sz="1400" b="1" dirty="0">
                <a:solidFill>
                  <a:srgbClr val="17406D"/>
                </a:solidFill>
                <a:latin typeface="Aptos" panose="020B0004020202020204" pitchFamily="34" charset="0"/>
              </a:rPr>
              <a:t>Flora Villa</a:t>
            </a:r>
          </a:p>
          <a:p>
            <a:r>
              <a:rPr lang="en-GB" sz="1400" dirty="0">
                <a:solidFill>
                  <a:srgbClr val="17406D"/>
                </a:solidFill>
                <a:latin typeface="Aptos" panose="020B0004020202020204" pitchFamily="34" charset="0"/>
              </a:rPr>
              <a:t>104.  Delia’s Hideaway</a:t>
            </a:r>
          </a:p>
          <a:p>
            <a:endParaRPr lang="en-GB" sz="1400" dirty="0">
              <a:solidFill>
                <a:srgbClr val="17406D"/>
              </a:solidFill>
              <a:latin typeface="Aptos" panose="020B0004020202020204" pitchFamily="34" charset="0"/>
            </a:endParaRPr>
          </a:p>
          <a:p>
            <a:r>
              <a:rPr lang="en-GB" sz="1400" b="1" dirty="0">
                <a:solidFill>
                  <a:srgbClr val="17406D"/>
                </a:solidFill>
                <a:latin typeface="Aptos" panose="020B0004020202020204" pitchFamily="34" charset="0"/>
              </a:rPr>
              <a:t>Belvedere</a:t>
            </a:r>
          </a:p>
          <a:p>
            <a:r>
              <a:rPr lang="en-GB" sz="1400" dirty="0">
                <a:solidFill>
                  <a:srgbClr val="17406D"/>
                </a:solidFill>
                <a:latin typeface="Aptos" panose="020B0004020202020204" pitchFamily="34" charset="0"/>
              </a:rPr>
              <a:t>105.  Fresh Disco</a:t>
            </a:r>
          </a:p>
          <a:p>
            <a:endParaRPr lang="en-GB" sz="1400" dirty="0">
              <a:solidFill>
                <a:srgbClr val="17406D"/>
              </a:solidFill>
              <a:latin typeface="Aptos" panose="020B0004020202020204" pitchFamily="34" charset="0"/>
            </a:endParaRPr>
          </a:p>
          <a:p>
            <a:r>
              <a:rPr lang="en-GB" sz="1400" b="1" dirty="0">
                <a:solidFill>
                  <a:srgbClr val="17406D"/>
                </a:solidFill>
                <a:latin typeface="Aptos" panose="020B0004020202020204" pitchFamily="34" charset="0"/>
              </a:rPr>
              <a:t>Fond St. Jacques</a:t>
            </a:r>
          </a:p>
          <a:p>
            <a:r>
              <a:rPr lang="en-GB" sz="1400" dirty="0">
                <a:solidFill>
                  <a:srgbClr val="17406D"/>
                </a:solidFill>
                <a:latin typeface="Aptos" panose="020B0004020202020204" pitchFamily="34" charset="0"/>
              </a:rPr>
              <a:t>106. Fond St. Jacques Roman Catholic Church</a:t>
            </a:r>
          </a:p>
          <a:p>
            <a:r>
              <a:rPr lang="en-GB" sz="1400" dirty="0">
                <a:solidFill>
                  <a:srgbClr val="17406D"/>
                </a:solidFill>
                <a:latin typeface="Aptos" panose="020B0004020202020204" pitchFamily="34" charset="0"/>
              </a:rPr>
              <a:t>107. Fond St. Jacques Parish Centre</a:t>
            </a:r>
          </a:p>
          <a:p>
            <a:r>
              <a:rPr lang="en-GB" sz="1400" dirty="0">
                <a:solidFill>
                  <a:srgbClr val="17406D"/>
                </a:solidFill>
                <a:latin typeface="Aptos" panose="020B0004020202020204" pitchFamily="34" charset="0"/>
              </a:rPr>
              <a:t>108. Fond St. Jacques Pre-School</a:t>
            </a:r>
          </a:p>
          <a:p>
            <a:endParaRPr lang="en-GB" sz="1400" dirty="0">
              <a:solidFill>
                <a:srgbClr val="17406D"/>
              </a:solidFill>
              <a:latin typeface="Aptos" panose="020B0004020202020204" pitchFamily="34" charset="0"/>
            </a:endParaRPr>
          </a:p>
          <a:p>
            <a:r>
              <a:rPr lang="en-GB" sz="1400" b="1" dirty="0">
                <a:solidFill>
                  <a:srgbClr val="17406D"/>
                </a:solidFill>
                <a:latin typeface="Aptos" panose="020B0004020202020204" pitchFamily="34" charset="0"/>
              </a:rPr>
              <a:t>Soufriere Town</a:t>
            </a:r>
          </a:p>
          <a:p>
            <a:r>
              <a:rPr lang="en-GB" sz="1400" dirty="0">
                <a:solidFill>
                  <a:srgbClr val="17406D"/>
                </a:solidFill>
                <a:latin typeface="Aptos" panose="020B0004020202020204" pitchFamily="34" charset="0"/>
              </a:rPr>
              <a:t>109. Soufriere Roman Catholic Church</a:t>
            </a:r>
          </a:p>
          <a:p>
            <a:r>
              <a:rPr lang="en-GB" sz="1400" dirty="0">
                <a:solidFill>
                  <a:srgbClr val="17406D"/>
                </a:solidFill>
                <a:latin typeface="Aptos" panose="020B0004020202020204" pitchFamily="34" charset="0"/>
              </a:rPr>
              <a:t>110. Soufriere Seventh-Day Adventist Church</a:t>
            </a:r>
          </a:p>
          <a:p>
            <a:r>
              <a:rPr lang="en-GB" sz="1400" dirty="0">
                <a:solidFill>
                  <a:srgbClr val="17406D"/>
                </a:solidFill>
                <a:latin typeface="Aptos" panose="020B0004020202020204" pitchFamily="34" charset="0"/>
              </a:rPr>
              <a:t>111. Soufriere Comprehensive School</a:t>
            </a:r>
          </a:p>
          <a:p>
            <a:r>
              <a:rPr lang="en-GB" sz="1400" dirty="0">
                <a:solidFill>
                  <a:srgbClr val="17406D"/>
                </a:solidFill>
                <a:latin typeface="Aptos" panose="020B0004020202020204" pitchFamily="34" charset="0"/>
              </a:rPr>
              <a:t>112. St. Isidore Hall</a:t>
            </a:r>
          </a:p>
          <a:p>
            <a:endParaRPr lang="en-GB" sz="1400" dirty="0">
              <a:solidFill>
                <a:srgbClr val="17406D"/>
              </a:solidFill>
              <a:latin typeface="Aptos" panose="020B0004020202020204" pitchFamily="34" charset="0"/>
              <a:ea typeface="Calibri" panose="020F0502020204030204" pitchFamily="34" charset="0"/>
            </a:endParaRPr>
          </a:p>
          <a:p>
            <a:r>
              <a:rPr lang="en-GB" sz="1400" b="1" dirty="0">
                <a:solidFill>
                  <a:srgbClr val="17406D"/>
                </a:solidFill>
                <a:latin typeface="Aptos" panose="020B0004020202020204" pitchFamily="34" charset="0"/>
                <a:ea typeface="Calibri" panose="020F0502020204030204" pitchFamily="34" charset="0"/>
              </a:rPr>
              <a:t>Fond </a:t>
            </a:r>
            <a:r>
              <a:rPr lang="en-GB" sz="1400" b="1" dirty="0" err="1">
                <a:solidFill>
                  <a:srgbClr val="17406D"/>
                </a:solidFill>
                <a:latin typeface="Aptos" panose="020B0004020202020204" pitchFamily="34" charset="0"/>
                <a:ea typeface="Calibri" panose="020F0502020204030204" pitchFamily="34" charset="0"/>
              </a:rPr>
              <a:t>Beniere</a:t>
            </a:r>
            <a:endParaRPr lang="en-GB" sz="1400" b="1" dirty="0">
              <a:solidFill>
                <a:srgbClr val="17406D"/>
              </a:solidFill>
              <a:latin typeface="Aptos" panose="020B0004020202020204" pitchFamily="34" charset="0"/>
              <a:ea typeface="Calibri" panose="020F0502020204030204" pitchFamily="34" charset="0"/>
            </a:endParaRPr>
          </a:p>
          <a:p>
            <a:r>
              <a:rPr lang="en-GB" sz="1400" dirty="0">
                <a:solidFill>
                  <a:srgbClr val="17406D"/>
                </a:solidFill>
                <a:latin typeface="Aptos" panose="020B0004020202020204" pitchFamily="34" charset="0"/>
                <a:ea typeface="Calibri" panose="020F0502020204030204" pitchFamily="34" charset="0"/>
              </a:rPr>
              <a:t> 113. Christ is the Answer Church</a:t>
            </a:r>
          </a:p>
          <a:p>
            <a:r>
              <a:rPr lang="en-GB" sz="1400" dirty="0">
                <a:solidFill>
                  <a:srgbClr val="17406D"/>
                </a:solidFill>
                <a:latin typeface="Aptos" panose="020B0004020202020204" pitchFamily="34" charset="0"/>
                <a:ea typeface="Calibri" panose="020F0502020204030204" pitchFamily="34" charset="0"/>
              </a:rPr>
              <a:t> </a:t>
            </a:r>
          </a:p>
          <a:p>
            <a:r>
              <a:rPr lang="en-GB" sz="1400" b="1" dirty="0">
                <a:solidFill>
                  <a:srgbClr val="17406D"/>
                </a:solidFill>
                <a:latin typeface="Aptos" panose="020B0004020202020204" pitchFamily="34" charset="0"/>
                <a:ea typeface="Calibri" panose="020F0502020204030204" pitchFamily="34" charset="0"/>
              </a:rPr>
              <a:t>Bouton</a:t>
            </a:r>
          </a:p>
          <a:p>
            <a:r>
              <a:rPr lang="en-GB" sz="1400" dirty="0">
                <a:solidFill>
                  <a:srgbClr val="17406D"/>
                </a:solidFill>
                <a:latin typeface="Aptos" panose="020B0004020202020204" pitchFamily="34" charset="0"/>
                <a:ea typeface="Calibri" panose="020F0502020204030204" pitchFamily="34" charset="0"/>
              </a:rPr>
              <a:t> 114. Bouton Combined School</a:t>
            </a:r>
          </a:p>
          <a:p>
            <a:endParaRPr lang="en-GB" sz="1400" dirty="0">
              <a:solidFill>
                <a:srgbClr val="17406D"/>
              </a:solidFill>
              <a:latin typeface="Aptos" panose="020B0004020202020204" pitchFamily="34" charset="0"/>
            </a:endParaRPr>
          </a:p>
          <a:p>
            <a:endParaRPr lang="en-GB" sz="1400" dirty="0"/>
          </a:p>
          <a:p>
            <a:endParaRPr lang="en-GB" dirty="0"/>
          </a:p>
        </p:txBody>
      </p:sp>
      <p:sp>
        <p:nvSpPr>
          <p:cNvPr id="9" name="TextBox 8">
            <a:extLst>
              <a:ext uri="{FF2B5EF4-FFF2-40B4-BE49-F238E27FC236}">
                <a16:creationId xmlns:a16="http://schemas.microsoft.com/office/drawing/2014/main" id="{95221C23-0378-B52B-1E9A-1493D50BE262}"/>
              </a:ext>
            </a:extLst>
          </p:cNvPr>
          <p:cNvSpPr txBox="1"/>
          <p:nvPr/>
        </p:nvSpPr>
        <p:spPr>
          <a:xfrm>
            <a:off x="6229349" y="1142999"/>
            <a:ext cx="5200651" cy="6186309"/>
          </a:xfrm>
          <a:prstGeom prst="rect">
            <a:avLst/>
          </a:prstGeom>
          <a:noFill/>
        </p:spPr>
        <p:txBody>
          <a:bodyPr wrap="square" rtlCol="0">
            <a:spAutoFit/>
          </a:bodyPr>
          <a:lstStyle/>
          <a:p>
            <a:r>
              <a:rPr lang="en-GB" sz="1400" b="1" dirty="0">
                <a:solidFill>
                  <a:srgbClr val="17406D"/>
                </a:solidFill>
                <a:latin typeface="Aptos" panose="020B0004020202020204" pitchFamily="34" charset="0"/>
                <a:ea typeface="Calibri" panose="020F0502020204030204" pitchFamily="34" charset="0"/>
              </a:rPr>
              <a:t>Choiseul</a:t>
            </a:r>
          </a:p>
          <a:p>
            <a:r>
              <a:rPr lang="en-GB" sz="1400" b="1" dirty="0">
                <a:solidFill>
                  <a:srgbClr val="17406D"/>
                </a:solidFill>
                <a:latin typeface="Aptos" panose="020B0004020202020204" pitchFamily="34" charset="0"/>
                <a:ea typeface="Calibri" panose="020F0502020204030204" pitchFamily="34" charset="0"/>
              </a:rPr>
              <a:t>Saltibus</a:t>
            </a:r>
            <a:r>
              <a:rPr lang="en-GB" sz="1400" dirty="0">
                <a:solidFill>
                  <a:srgbClr val="17406D"/>
                </a:solidFill>
                <a:latin typeface="Aptos" panose="020B0004020202020204" pitchFamily="34" charset="0"/>
                <a:ea typeface="Calibri" panose="020F0502020204030204" pitchFamily="34" charset="0"/>
              </a:rPr>
              <a:t> </a:t>
            </a:r>
          </a:p>
          <a:p>
            <a:r>
              <a:rPr lang="en-GB" sz="1400" dirty="0">
                <a:solidFill>
                  <a:srgbClr val="17406D"/>
                </a:solidFill>
                <a:latin typeface="Aptos" panose="020B0004020202020204" pitchFamily="34" charset="0"/>
                <a:ea typeface="Calibri" panose="020F0502020204030204" pitchFamily="34" charset="0"/>
              </a:rPr>
              <a:t>115. Saltibus Roman Catholic Church</a:t>
            </a:r>
          </a:p>
          <a:p>
            <a:r>
              <a:rPr lang="en-GB" sz="1400" dirty="0">
                <a:solidFill>
                  <a:srgbClr val="17406D"/>
                </a:solidFill>
                <a:latin typeface="Aptos" panose="020B0004020202020204" pitchFamily="34" charset="0"/>
                <a:ea typeface="Calibri" panose="020F0502020204030204" pitchFamily="34" charset="0"/>
              </a:rPr>
              <a:t>116. </a:t>
            </a:r>
            <a:r>
              <a:rPr lang="en-GB" sz="1400" dirty="0" err="1">
                <a:solidFill>
                  <a:srgbClr val="17406D"/>
                </a:solidFill>
                <a:latin typeface="Aptos" panose="020B0004020202020204" pitchFamily="34" charset="0"/>
                <a:ea typeface="Calibri" panose="020F0502020204030204" pitchFamily="34" charset="0"/>
              </a:rPr>
              <a:t>Darban</a:t>
            </a:r>
            <a:r>
              <a:rPr lang="en-GB" sz="1400" dirty="0">
                <a:solidFill>
                  <a:srgbClr val="17406D"/>
                </a:solidFill>
                <a:latin typeface="Aptos" panose="020B0004020202020204" pitchFamily="34" charset="0"/>
                <a:ea typeface="Calibri" panose="020F0502020204030204" pitchFamily="34" charset="0"/>
              </a:rPr>
              <a:t> Mothers’ and Fathers’ Hall</a:t>
            </a:r>
          </a:p>
          <a:p>
            <a:r>
              <a:rPr lang="en-GB" sz="1400" b="1" dirty="0">
                <a:solidFill>
                  <a:srgbClr val="17406D"/>
                </a:solidFill>
                <a:latin typeface="Aptos" panose="020B0004020202020204" pitchFamily="34" charset="0"/>
                <a:ea typeface="Calibri" panose="020F0502020204030204" pitchFamily="34" charset="0"/>
              </a:rPr>
              <a:t>River Doree</a:t>
            </a:r>
          </a:p>
          <a:p>
            <a:r>
              <a:rPr lang="en-GB" sz="1400" dirty="0">
                <a:solidFill>
                  <a:srgbClr val="17406D"/>
                </a:solidFill>
                <a:latin typeface="Aptos" panose="020B0004020202020204" pitchFamily="34" charset="0"/>
                <a:ea typeface="Calibri" panose="020F0502020204030204" pitchFamily="34" charset="0"/>
              </a:rPr>
              <a:t>117. River Dorée Anglican Church</a:t>
            </a:r>
          </a:p>
          <a:p>
            <a:r>
              <a:rPr lang="en-GB" sz="1400" dirty="0">
                <a:solidFill>
                  <a:srgbClr val="17406D"/>
                </a:solidFill>
                <a:latin typeface="Aptos" panose="020B0004020202020204" pitchFamily="34" charset="0"/>
                <a:ea typeface="Calibri" panose="020F0502020204030204" pitchFamily="34" charset="0"/>
              </a:rPr>
              <a:t>118. River Dorée Mothers’ and Fathers’ Hall</a:t>
            </a:r>
          </a:p>
          <a:p>
            <a:r>
              <a:rPr lang="en-GB" sz="1400" b="1" dirty="0">
                <a:solidFill>
                  <a:srgbClr val="17406D"/>
                </a:solidFill>
                <a:latin typeface="Aptos" panose="020B0004020202020204" pitchFamily="34" charset="0"/>
                <a:ea typeface="Calibri" panose="020F0502020204030204" pitchFamily="34" charset="0"/>
              </a:rPr>
              <a:t>La Fargue</a:t>
            </a:r>
          </a:p>
          <a:p>
            <a:r>
              <a:rPr lang="en-GB" sz="1400" dirty="0">
                <a:solidFill>
                  <a:srgbClr val="17406D"/>
                </a:solidFill>
                <a:latin typeface="Aptos" panose="020B0004020202020204" pitchFamily="34" charset="0"/>
                <a:ea typeface="Calibri" panose="020F0502020204030204" pitchFamily="34" charset="0"/>
              </a:rPr>
              <a:t>119. La Fargue Mission Evangelical Church</a:t>
            </a:r>
          </a:p>
          <a:p>
            <a:r>
              <a:rPr lang="en-GB" sz="1400" dirty="0">
                <a:solidFill>
                  <a:srgbClr val="17406D"/>
                </a:solidFill>
                <a:latin typeface="Aptos" panose="020B0004020202020204" pitchFamily="34" charset="0"/>
                <a:ea typeface="Calibri" panose="020F0502020204030204" pitchFamily="34" charset="0"/>
              </a:rPr>
              <a:t>120. Enrichment Centre (Reunion) </a:t>
            </a:r>
          </a:p>
          <a:p>
            <a:r>
              <a:rPr lang="en-GB" sz="1400" dirty="0">
                <a:solidFill>
                  <a:srgbClr val="17406D"/>
                </a:solidFill>
                <a:latin typeface="Aptos" panose="020B0004020202020204" pitchFamily="34" charset="0"/>
                <a:ea typeface="Calibri" panose="020F0502020204030204" pitchFamily="34" charset="0"/>
              </a:rPr>
              <a:t> </a:t>
            </a:r>
            <a:r>
              <a:rPr lang="en-GB" sz="1400" b="1" dirty="0">
                <a:solidFill>
                  <a:srgbClr val="17406D"/>
                </a:solidFill>
                <a:latin typeface="Aptos" panose="020B0004020202020204" pitchFamily="34" charset="0"/>
                <a:ea typeface="Calibri" panose="020F0502020204030204" pitchFamily="34" charset="0"/>
              </a:rPr>
              <a:t>Choiseul Village</a:t>
            </a:r>
          </a:p>
          <a:p>
            <a:r>
              <a:rPr lang="en-GB" sz="1400" dirty="0">
                <a:solidFill>
                  <a:srgbClr val="17406D"/>
                </a:solidFill>
                <a:latin typeface="Aptos" panose="020B0004020202020204" pitchFamily="34" charset="0"/>
                <a:ea typeface="Calibri" panose="020F0502020204030204" pitchFamily="34" charset="0"/>
              </a:rPr>
              <a:t>121. Choiseul Roman Catholic Church</a:t>
            </a:r>
          </a:p>
          <a:p>
            <a:r>
              <a:rPr lang="en-GB" sz="1400" b="1" dirty="0">
                <a:solidFill>
                  <a:srgbClr val="17406D"/>
                </a:solidFill>
                <a:latin typeface="Aptos" panose="020B0004020202020204" pitchFamily="34" charset="0"/>
                <a:ea typeface="Calibri" panose="020F0502020204030204" pitchFamily="34" charset="0"/>
              </a:rPr>
              <a:t>Reunion </a:t>
            </a:r>
          </a:p>
          <a:p>
            <a:r>
              <a:rPr lang="en-GB" sz="1400" dirty="0">
                <a:solidFill>
                  <a:srgbClr val="17406D"/>
                </a:solidFill>
                <a:latin typeface="Aptos" panose="020B0004020202020204" pitchFamily="34" charset="0"/>
                <a:ea typeface="Calibri" panose="020F0502020204030204" pitchFamily="34" charset="0"/>
              </a:rPr>
              <a:t>122. Reunion Primary School</a:t>
            </a:r>
          </a:p>
          <a:p>
            <a:r>
              <a:rPr lang="en-GB" sz="1400" dirty="0">
                <a:solidFill>
                  <a:srgbClr val="17406D"/>
                </a:solidFill>
                <a:latin typeface="Aptos" panose="020B0004020202020204" pitchFamily="34" charset="0"/>
                <a:ea typeface="Calibri" panose="020F0502020204030204" pitchFamily="34" charset="0"/>
              </a:rPr>
              <a:t>123. Enrichment Centre</a:t>
            </a:r>
          </a:p>
          <a:p>
            <a:r>
              <a:rPr lang="en-GB" sz="1400" dirty="0">
                <a:solidFill>
                  <a:srgbClr val="17406D"/>
                </a:solidFill>
                <a:latin typeface="Aptos" panose="020B0004020202020204" pitchFamily="34" charset="0"/>
                <a:ea typeface="Calibri" panose="020F0502020204030204" pitchFamily="34" charset="0"/>
              </a:rPr>
              <a:t>124. Reunion Pentecostal Church </a:t>
            </a:r>
          </a:p>
          <a:p>
            <a:r>
              <a:rPr lang="en-GB" sz="1400" dirty="0">
                <a:solidFill>
                  <a:srgbClr val="17406D"/>
                </a:solidFill>
                <a:latin typeface="Aptos" panose="020B0004020202020204" pitchFamily="34" charset="0"/>
                <a:ea typeface="Calibri" panose="020F0502020204030204" pitchFamily="34" charset="0"/>
              </a:rPr>
              <a:t> </a:t>
            </a:r>
            <a:r>
              <a:rPr lang="en-GB" sz="1400" b="1" dirty="0">
                <a:solidFill>
                  <a:srgbClr val="17406D"/>
                </a:solidFill>
                <a:latin typeface="Aptos" panose="020B0004020202020204" pitchFamily="34" charset="0"/>
                <a:ea typeface="Calibri" panose="020F0502020204030204" pitchFamily="34" charset="0"/>
              </a:rPr>
              <a:t>Victoria</a:t>
            </a:r>
          </a:p>
          <a:p>
            <a:r>
              <a:rPr lang="en-GB" sz="1400" dirty="0">
                <a:solidFill>
                  <a:srgbClr val="17406D"/>
                </a:solidFill>
                <a:latin typeface="Aptos" panose="020B0004020202020204" pitchFamily="34" charset="0"/>
                <a:ea typeface="Calibri" panose="020F0502020204030204" pitchFamily="34" charset="0"/>
              </a:rPr>
              <a:t>125. Victoria Roman Catholic Church</a:t>
            </a:r>
          </a:p>
          <a:p>
            <a:r>
              <a:rPr lang="en-GB" sz="1400" dirty="0">
                <a:solidFill>
                  <a:srgbClr val="17406D"/>
                </a:solidFill>
                <a:latin typeface="Aptos" panose="020B0004020202020204" pitchFamily="34" charset="0"/>
                <a:ea typeface="Calibri" panose="020F0502020204030204" pitchFamily="34" charset="0"/>
              </a:rPr>
              <a:t>126. Victoria Seventh Day Adventist Church</a:t>
            </a:r>
          </a:p>
          <a:p>
            <a:r>
              <a:rPr lang="en-GB" sz="1400" dirty="0">
                <a:solidFill>
                  <a:srgbClr val="17406D"/>
                </a:solidFill>
                <a:latin typeface="Aptos" panose="020B0004020202020204" pitchFamily="34" charset="0"/>
                <a:ea typeface="Calibri" panose="020F0502020204030204" pitchFamily="34" charset="0"/>
              </a:rPr>
              <a:t> </a:t>
            </a:r>
            <a:r>
              <a:rPr lang="en-GB" sz="1400" b="1" dirty="0">
                <a:solidFill>
                  <a:srgbClr val="17406D"/>
                </a:solidFill>
                <a:latin typeface="Aptos" panose="020B0004020202020204" pitchFamily="34" charset="0"/>
                <a:ea typeface="Calibri" panose="020F0502020204030204" pitchFamily="34" charset="0"/>
              </a:rPr>
              <a:t>La Maze</a:t>
            </a:r>
          </a:p>
          <a:p>
            <a:r>
              <a:rPr lang="en-GB" sz="1400" dirty="0">
                <a:solidFill>
                  <a:srgbClr val="17406D"/>
                </a:solidFill>
                <a:latin typeface="Aptos" panose="020B0004020202020204" pitchFamily="34" charset="0"/>
                <a:ea typeface="Calibri" panose="020F0502020204030204" pitchFamily="34" charset="0"/>
              </a:rPr>
              <a:t> 127. La Maze Community Resource  Centre</a:t>
            </a:r>
          </a:p>
          <a:p>
            <a:r>
              <a:rPr lang="en-GB" sz="1400" b="1" dirty="0">
                <a:solidFill>
                  <a:srgbClr val="17406D"/>
                </a:solidFill>
                <a:latin typeface="Aptos" panose="020B0004020202020204" pitchFamily="34" charset="0"/>
                <a:ea typeface="Calibri" panose="020F0502020204030204" pitchFamily="34" charset="0"/>
              </a:rPr>
              <a:t>La Pointe</a:t>
            </a:r>
          </a:p>
          <a:p>
            <a:r>
              <a:rPr lang="en-GB" sz="1400" dirty="0">
                <a:solidFill>
                  <a:srgbClr val="17406D"/>
                </a:solidFill>
                <a:latin typeface="Aptos" panose="020B0004020202020204" pitchFamily="34" charset="0"/>
                <a:ea typeface="Calibri" panose="020F0502020204030204" pitchFamily="34" charset="0"/>
              </a:rPr>
              <a:t>128. La Pointe Pentecostal </a:t>
            </a:r>
            <a:r>
              <a:rPr lang="en-GB" sz="1400" dirty="0" err="1">
                <a:solidFill>
                  <a:srgbClr val="17406D"/>
                </a:solidFill>
                <a:latin typeface="Aptos" panose="020B0004020202020204" pitchFamily="34" charset="0"/>
                <a:ea typeface="Calibri" panose="020F0502020204030204" pitchFamily="34" charset="0"/>
              </a:rPr>
              <a:t>Apostalic</a:t>
            </a:r>
            <a:r>
              <a:rPr lang="en-GB" sz="1400" dirty="0">
                <a:solidFill>
                  <a:srgbClr val="17406D"/>
                </a:solidFill>
                <a:latin typeface="Aptos" panose="020B0004020202020204" pitchFamily="34" charset="0"/>
                <a:ea typeface="Calibri" panose="020F0502020204030204" pitchFamily="34" charset="0"/>
              </a:rPr>
              <a:t> Church</a:t>
            </a:r>
          </a:p>
          <a:p>
            <a:r>
              <a:rPr lang="en-GB" dirty="0">
                <a:solidFill>
                  <a:srgbClr val="17406D"/>
                </a:solidFill>
                <a:latin typeface="Aptos" panose="020B0004020202020204" pitchFamily="34" charset="0"/>
                <a:ea typeface="Calibri" panose="020F0502020204030204" pitchFamily="34" charset="0"/>
              </a:rPr>
              <a:t> </a:t>
            </a:r>
          </a:p>
          <a:p>
            <a:endParaRPr lang="en-GB" sz="1400" dirty="0">
              <a:solidFill>
                <a:srgbClr val="17406D"/>
              </a:solidFill>
              <a:latin typeface="Aptos" panose="020B0004020202020204" pitchFamily="34" charset="0"/>
              <a:ea typeface="Calibri" panose="020F0502020204030204" pitchFamily="34" charset="0"/>
            </a:endParaRPr>
          </a:p>
          <a:p>
            <a:endParaRPr lang="en-GB" sz="1400" dirty="0">
              <a:solidFill>
                <a:srgbClr val="17406D"/>
              </a:solidFill>
              <a:effectLst/>
              <a:latin typeface="Aptos" panose="020B0004020202020204" pitchFamily="34" charset="0"/>
              <a:ea typeface="Calibri" panose="020F0502020204030204" pitchFamily="34" charset="0"/>
            </a:endParaRPr>
          </a:p>
          <a:p>
            <a:r>
              <a:rPr lang="en-GB" sz="1400" dirty="0">
                <a:effectLst/>
                <a:ea typeface="Calibri" panose="020F0502020204030204" pitchFamily="34" charset="0"/>
              </a:rPr>
              <a:t> </a:t>
            </a:r>
          </a:p>
          <a:p>
            <a:endParaRPr lang="en-GB" sz="1400" dirty="0"/>
          </a:p>
        </p:txBody>
      </p:sp>
    </p:spTree>
    <p:extLst>
      <p:ext uri="{BB962C8B-B14F-4D97-AF65-F5344CB8AC3E}">
        <p14:creationId xmlns:p14="http://schemas.microsoft.com/office/powerpoint/2010/main" val="2328111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CFA76-A865-8D6C-E446-95662CD783C2}"/>
              </a:ext>
            </a:extLst>
          </p:cNvPr>
          <p:cNvSpPr>
            <a:spLocks noGrp="1"/>
          </p:cNvSpPr>
          <p:nvPr>
            <p:ph type="title"/>
          </p:nvPr>
        </p:nvSpPr>
        <p:spPr/>
        <p:txBody>
          <a:bodyPr>
            <a:normAutofit fontScale="90000"/>
          </a:bodyPr>
          <a:lstStyle/>
          <a:p>
            <a:pPr algn="l"/>
            <a:r>
              <a:rPr lang="en-GB" dirty="0">
                <a:solidFill>
                  <a:srgbClr val="17406D"/>
                </a:solidFill>
                <a:latin typeface="Aptos Display" panose="020B0004020202020204" pitchFamily="34" charset="0"/>
              </a:rPr>
              <a:t>Emergency Shelters by District</a:t>
            </a:r>
          </a:p>
        </p:txBody>
      </p:sp>
      <p:pic>
        <p:nvPicPr>
          <p:cNvPr id="3" name="Picture 2">
            <a:extLst>
              <a:ext uri="{FF2B5EF4-FFF2-40B4-BE49-F238E27FC236}">
                <a16:creationId xmlns:a16="http://schemas.microsoft.com/office/drawing/2014/main" id="{15FCB9AD-629B-3EAF-9F14-15AD17128422}"/>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8914765" y="-47625"/>
            <a:ext cx="3277235" cy="998855"/>
          </a:xfrm>
          <a:prstGeom prst="rect">
            <a:avLst/>
          </a:prstGeom>
          <a:noFill/>
          <a:ln>
            <a:noFill/>
          </a:ln>
        </p:spPr>
      </p:pic>
      <p:sp>
        <p:nvSpPr>
          <p:cNvPr id="5" name="TextBox 4">
            <a:extLst>
              <a:ext uri="{FF2B5EF4-FFF2-40B4-BE49-F238E27FC236}">
                <a16:creationId xmlns:a16="http://schemas.microsoft.com/office/drawing/2014/main" id="{080E4231-1C75-201A-E36A-D393899DC2BB}"/>
              </a:ext>
            </a:extLst>
          </p:cNvPr>
          <p:cNvSpPr txBox="1"/>
          <p:nvPr/>
        </p:nvSpPr>
        <p:spPr>
          <a:xfrm>
            <a:off x="390526" y="1019175"/>
            <a:ext cx="4752974" cy="3600986"/>
          </a:xfrm>
          <a:prstGeom prst="rect">
            <a:avLst/>
          </a:prstGeom>
          <a:noFill/>
        </p:spPr>
        <p:txBody>
          <a:bodyPr wrap="square">
            <a:spAutoFit/>
          </a:bodyPr>
          <a:lstStyle/>
          <a:p>
            <a:r>
              <a:rPr lang="en-GB" sz="1400" b="1" dirty="0">
                <a:solidFill>
                  <a:srgbClr val="17406D"/>
                </a:solidFill>
                <a:effectLst/>
                <a:latin typeface="Aptos" panose="020B0004020202020204" pitchFamily="34" charset="0"/>
                <a:ea typeface="Calibri" panose="020F0502020204030204" pitchFamily="34" charset="0"/>
              </a:rPr>
              <a:t>Laborie</a:t>
            </a:r>
          </a:p>
          <a:p>
            <a:r>
              <a:rPr lang="en-GB" sz="1400" dirty="0">
                <a:solidFill>
                  <a:srgbClr val="17406D"/>
                </a:solidFill>
                <a:effectLst/>
                <a:latin typeface="Aptos" panose="020B0004020202020204" pitchFamily="34" charset="0"/>
                <a:ea typeface="Calibri" panose="020F0502020204030204" pitchFamily="34" charset="0"/>
              </a:rPr>
              <a:t> </a:t>
            </a:r>
          </a:p>
          <a:p>
            <a:r>
              <a:rPr lang="en-GB" sz="1400" b="1" dirty="0">
                <a:solidFill>
                  <a:srgbClr val="17406D"/>
                </a:solidFill>
                <a:effectLst/>
                <a:latin typeface="Aptos" panose="020B0004020202020204" pitchFamily="34" charset="0"/>
                <a:ea typeface="Calibri" panose="020F0502020204030204" pitchFamily="34" charset="0"/>
              </a:rPr>
              <a:t>Laborie Village</a:t>
            </a:r>
          </a:p>
          <a:p>
            <a:r>
              <a:rPr lang="en-GB" sz="1400" dirty="0">
                <a:solidFill>
                  <a:srgbClr val="17406D"/>
                </a:solidFill>
                <a:effectLst/>
                <a:latin typeface="Aptos" panose="020B0004020202020204" pitchFamily="34" charset="0"/>
                <a:ea typeface="Calibri" panose="020F0502020204030204" pitchFamily="34" charset="0"/>
              </a:rPr>
              <a:t>129. Laborie Boys Primary School</a:t>
            </a:r>
          </a:p>
          <a:p>
            <a:r>
              <a:rPr lang="en-GB" sz="1400" dirty="0">
                <a:solidFill>
                  <a:srgbClr val="17406D"/>
                </a:solidFill>
                <a:effectLst/>
                <a:latin typeface="Aptos" panose="020B0004020202020204" pitchFamily="34" charset="0"/>
                <a:ea typeface="Calibri" panose="020F0502020204030204" pitchFamily="34" charset="0"/>
              </a:rPr>
              <a:t>130. Laborie Girls Primary School</a:t>
            </a:r>
          </a:p>
          <a:p>
            <a:r>
              <a:rPr lang="en-GB" sz="1400" dirty="0">
                <a:solidFill>
                  <a:srgbClr val="17406D"/>
                </a:solidFill>
                <a:effectLst/>
                <a:latin typeface="Aptos" panose="020B0004020202020204" pitchFamily="34" charset="0"/>
                <a:ea typeface="Calibri" panose="020F0502020204030204" pitchFamily="34" charset="0"/>
              </a:rPr>
              <a:t>131. Laborie Roman Catholic Church</a:t>
            </a:r>
          </a:p>
          <a:p>
            <a:r>
              <a:rPr lang="en-GB" sz="1400" dirty="0">
                <a:solidFill>
                  <a:srgbClr val="17406D"/>
                </a:solidFill>
                <a:effectLst/>
                <a:latin typeface="Aptos" panose="020B0004020202020204" pitchFamily="34" charset="0"/>
                <a:ea typeface="Calibri" panose="020F0502020204030204" pitchFamily="34" charset="0"/>
              </a:rPr>
              <a:t>132. New Life Pentecostal Church (La Croix Road)</a:t>
            </a:r>
          </a:p>
          <a:p>
            <a:r>
              <a:rPr lang="en-GB" sz="1400" dirty="0">
                <a:solidFill>
                  <a:srgbClr val="17406D"/>
                </a:solidFill>
                <a:effectLst/>
                <a:latin typeface="Aptos" panose="020B0004020202020204" pitchFamily="34" charset="0"/>
                <a:ea typeface="Calibri" panose="020F0502020204030204" pitchFamily="34" charset="0"/>
              </a:rPr>
              <a:t> </a:t>
            </a:r>
          </a:p>
          <a:p>
            <a:r>
              <a:rPr lang="en-GB" sz="1400" b="1" dirty="0">
                <a:solidFill>
                  <a:srgbClr val="17406D"/>
                </a:solidFill>
                <a:effectLst/>
                <a:latin typeface="Aptos" panose="020B0004020202020204" pitchFamily="34" charset="0"/>
                <a:ea typeface="Calibri" panose="020F0502020204030204" pitchFamily="34" charset="0"/>
              </a:rPr>
              <a:t>Augier</a:t>
            </a:r>
          </a:p>
          <a:p>
            <a:r>
              <a:rPr lang="en-GB" sz="1400" dirty="0">
                <a:solidFill>
                  <a:srgbClr val="17406D"/>
                </a:solidFill>
                <a:effectLst/>
                <a:latin typeface="Aptos" panose="020B0004020202020204" pitchFamily="34" charset="0"/>
                <a:ea typeface="Calibri" panose="020F0502020204030204" pitchFamily="34" charset="0"/>
              </a:rPr>
              <a:t>133. Augier Pre School (St. Francis Xavier)</a:t>
            </a:r>
          </a:p>
          <a:p>
            <a:r>
              <a:rPr lang="en-GB" sz="1400" dirty="0">
                <a:solidFill>
                  <a:srgbClr val="17406D"/>
                </a:solidFill>
                <a:effectLst/>
                <a:latin typeface="Aptos" panose="020B0004020202020204" pitchFamily="34" charset="0"/>
                <a:ea typeface="Calibri" panose="020F0502020204030204" pitchFamily="34" charset="0"/>
              </a:rPr>
              <a:t>134. Augier Combined School</a:t>
            </a:r>
          </a:p>
          <a:p>
            <a:r>
              <a:rPr lang="en-GB" sz="1400" dirty="0">
                <a:solidFill>
                  <a:srgbClr val="17406D"/>
                </a:solidFill>
                <a:effectLst/>
                <a:latin typeface="Aptos" panose="020B0004020202020204" pitchFamily="34" charset="0"/>
                <a:ea typeface="Calibri" panose="020F0502020204030204" pitchFamily="34" charset="0"/>
              </a:rPr>
              <a:t>135. Augier Roman Catholic Church (St. Francis Xavier)</a:t>
            </a:r>
          </a:p>
          <a:p>
            <a:r>
              <a:rPr lang="en-GB" sz="1400" dirty="0">
                <a:solidFill>
                  <a:srgbClr val="17406D"/>
                </a:solidFill>
                <a:effectLst/>
                <a:latin typeface="Aptos" panose="020B0004020202020204" pitchFamily="34" charset="0"/>
                <a:ea typeface="Calibri" panose="020F0502020204030204" pitchFamily="34" charset="0"/>
              </a:rPr>
              <a:t>136. Augier Evangelical Church</a:t>
            </a:r>
          </a:p>
          <a:p>
            <a:r>
              <a:rPr lang="en-GB" sz="1400" dirty="0">
                <a:solidFill>
                  <a:srgbClr val="17406D"/>
                </a:solidFill>
                <a:effectLst/>
                <a:latin typeface="Aptos" panose="020B0004020202020204" pitchFamily="34" charset="0"/>
                <a:ea typeface="Calibri" panose="020F0502020204030204" pitchFamily="34" charset="0"/>
              </a:rPr>
              <a:t> </a:t>
            </a:r>
            <a:r>
              <a:rPr lang="en-GB" sz="1400" b="1" dirty="0">
                <a:solidFill>
                  <a:srgbClr val="17406D"/>
                </a:solidFill>
                <a:effectLst/>
                <a:latin typeface="Aptos" panose="020B0004020202020204" pitchFamily="34" charset="0"/>
                <a:ea typeface="Calibri" panose="020F0502020204030204" pitchFamily="34" charset="0"/>
              </a:rPr>
              <a:t>Banse/La Grace</a:t>
            </a:r>
          </a:p>
          <a:p>
            <a:r>
              <a:rPr lang="en-GB" sz="1400" dirty="0">
                <a:solidFill>
                  <a:srgbClr val="17406D"/>
                </a:solidFill>
                <a:effectLst/>
                <a:latin typeface="Aptos" panose="020B0004020202020204" pitchFamily="34" charset="0"/>
                <a:ea typeface="Calibri" panose="020F0502020204030204" pitchFamily="34" charset="0"/>
              </a:rPr>
              <a:t> 137. </a:t>
            </a:r>
            <a:r>
              <a:rPr lang="en-GB" sz="1400" dirty="0" err="1">
                <a:solidFill>
                  <a:srgbClr val="17406D"/>
                </a:solidFill>
                <a:effectLst/>
                <a:latin typeface="Aptos" panose="020B0004020202020204" pitchFamily="34" charset="0"/>
                <a:ea typeface="Calibri" panose="020F0502020204030204" pitchFamily="34" charset="0"/>
              </a:rPr>
              <a:t>Banse</a:t>
            </a:r>
            <a:r>
              <a:rPr lang="en-GB" sz="1400" dirty="0">
                <a:solidFill>
                  <a:srgbClr val="17406D"/>
                </a:solidFill>
                <a:effectLst/>
                <a:latin typeface="Aptos" panose="020B0004020202020204" pitchFamily="34" charset="0"/>
                <a:ea typeface="Calibri" panose="020F0502020204030204" pitchFamily="34" charset="0"/>
              </a:rPr>
              <a:t> La Grace Evangelical Church</a:t>
            </a:r>
          </a:p>
          <a:p>
            <a:r>
              <a:rPr lang="en-GB" sz="1800" dirty="0">
                <a:solidFill>
                  <a:srgbClr val="17406D"/>
                </a:solidFill>
                <a:effectLst/>
                <a:latin typeface="Aptos" panose="020B0004020202020204" pitchFamily="34" charset="0"/>
                <a:ea typeface="Calibri" panose="020F0502020204030204" pitchFamily="34" charset="0"/>
              </a:rPr>
              <a:t> </a:t>
            </a:r>
          </a:p>
        </p:txBody>
      </p:sp>
      <p:sp>
        <p:nvSpPr>
          <p:cNvPr id="8" name="TextBox 7">
            <a:extLst>
              <a:ext uri="{FF2B5EF4-FFF2-40B4-BE49-F238E27FC236}">
                <a16:creationId xmlns:a16="http://schemas.microsoft.com/office/drawing/2014/main" id="{6045BB84-9612-07AB-CDFA-CD6F140B9E60}"/>
              </a:ext>
            </a:extLst>
          </p:cNvPr>
          <p:cNvSpPr txBox="1"/>
          <p:nvPr/>
        </p:nvSpPr>
        <p:spPr>
          <a:xfrm>
            <a:off x="6153150" y="1019176"/>
            <a:ext cx="5000625" cy="3970318"/>
          </a:xfrm>
          <a:prstGeom prst="rect">
            <a:avLst/>
          </a:prstGeom>
          <a:noFill/>
        </p:spPr>
        <p:txBody>
          <a:bodyPr wrap="square" rtlCol="0">
            <a:spAutoFit/>
          </a:bodyPr>
          <a:lstStyle/>
          <a:p>
            <a:r>
              <a:rPr lang="en-GB" sz="1400" b="1" dirty="0">
                <a:solidFill>
                  <a:srgbClr val="17406D"/>
                </a:solidFill>
                <a:effectLst/>
                <a:latin typeface="Aptos" panose="020B0004020202020204" pitchFamily="34" charset="0"/>
                <a:ea typeface="Calibri" panose="020F0502020204030204" pitchFamily="34" charset="0"/>
              </a:rPr>
              <a:t>Vieux Fort South</a:t>
            </a:r>
          </a:p>
          <a:p>
            <a:r>
              <a:rPr lang="en-GB" sz="1400" dirty="0">
                <a:solidFill>
                  <a:srgbClr val="17406D"/>
                </a:solidFill>
                <a:latin typeface="Aptos" panose="020B0004020202020204" pitchFamily="34" charset="0"/>
                <a:ea typeface="Calibri" panose="020F0502020204030204" pitchFamily="34" charset="0"/>
              </a:rPr>
              <a:t>138</a:t>
            </a:r>
            <a:r>
              <a:rPr lang="en-GB" sz="1400" dirty="0">
                <a:solidFill>
                  <a:srgbClr val="17406D"/>
                </a:solidFill>
                <a:effectLst/>
                <a:latin typeface="Aptos" panose="020B0004020202020204" pitchFamily="34" charset="0"/>
                <a:ea typeface="Calibri" panose="020F0502020204030204" pitchFamily="34" charset="0"/>
              </a:rPr>
              <a:t>. Vieux Fort Seventh Day Adventist Church</a:t>
            </a:r>
          </a:p>
          <a:p>
            <a:r>
              <a:rPr lang="en-GB" sz="1400" dirty="0">
                <a:solidFill>
                  <a:srgbClr val="17406D"/>
                </a:solidFill>
                <a:effectLst/>
                <a:latin typeface="Aptos" panose="020B0004020202020204" pitchFamily="34" charset="0"/>
                <a:ea typeface="Calibri" panose="020F0502020204030204" pitchFamily="34" charset="0"/>
              </a:rPr>
              <a:t>139. Victory Pentecostal Church</a:t>
            </a:r>
          </a:p>
          <a:p>
            <a:r>
              <a:rPr lang="en-GB" sz="1400" dirty="0">
                <a:solidFill>
                  <a:srgbClr val="17406D"/>
                </a:solidFill>
                <a:effectLst/>
                <a:latin typeface="Aptos" panose="020B0004020202020204" pitchFamily="34" charset="0"/>
                <a:ea typeface="Calibri" panose="020F0502020204030204" pitchFamily="34" charset="0"/>
              </a:rPr>
              <a:t> </a:t>
            </a:r>
          </a:p>
          <a:p>
            <a:r>
              <a:rPr lang="en-GB" sz="1400" b="1" dirty="0">
                <a:solidFill>
                  <a:srgbClr val="17406D"/>
                </a:solidFill>
                <a:effectLst/>
                <a:latin typeface="Aptos" panose="020B0004020202020204" pitchFamily="34" charset="0"/>
                <a:ea typeface="Calibri" panose="020F0502020204030204" pitchFamily="34" charset="0"/>
              </a:rPr>
              <a:t>Vieux Fort North</a:t>
            </a:r>
          </a:p>
          <a:p>
            <a:r>
              <a:rPr lang="en-GB" sz="1400" dirty="0">
                <a:solidFill>
                  <a:srgbClr val="17406D"/>
                </a:solidFill>
                <a:effectLst/>
                <a:latin typeface="Aptos" panose="020B0004020202020204" pitchFamily="34" charset="0"/>
                <a:ea typeface="Calibri" panose="020F0502020204030204" pitchFamily="34" charset="0"/>
              </a:rPr>
              <a:t> </a:t>
            </a:r>
            <a:r>
              <a:rPr lang="en-GB" sz="1400" b="1" dirty="0">
                <a:solidFill>
                  <a:srgbClr val="17406D"/>
                </a:solidFill>
                <a:effectLst/>
                <a:latin typeface="Aptos" panose="020B0004020202020204" pitchFamily="34" charset="0"/>
                <a:ea typeface="Calibri" panose="020F0502020204030204" pitchFamily="34" charset="0"/>
              </a:rPr>
              <a:t>Pierrot</a:t>
            </a:r>
          </a:p>
          <a:p>
            <a:r>
              <a:rPr lang="en-GB" sz="1400" dirty="0">
                <a:solidFill>
                  <a:srgbClr val="17406D"/>
                </a:solidFill>
                <a:effectLst/>
                <a:latin typeface="Aptos" panose="020B0004020202020204" pitchFamily="34" charset="0"/>
                <a:ea typeface="Calibri" panose="020F0502020204030204" pitchFamily="34" charset="0"/>
              </a:rPr>
              <a:t>140. St Martin De Porres RC Church</a:t>
            </a:r>
          </a:p>
          <a:p>
            <a:r>
              <a:rPr lang="en-GB" sz="1400" dirty="0">
                <a:solidFill>
                  <a:srgbClr val="17406D"/>
                </a:solidFill>
                <a:effectLst/>
                <a:latin typeface="Aptos" panose="020B0004020202020204" pitchFamily="34" charset="0"/>
                <a:ea typeface="Calibri" panose="020F0502020204030204" pitchFamily="34" charset="0"/>
              </a:rPr>
              <a:t> </a:t>
            </a:r>
          </a:p>
          <a:p>
            <a:r>
              <a:rPr lang="en-GB" sz="1400" b="1" dirty="0">
                <a:solidFill>
                  <a:srgbClr val="17406D"/>
                </a:solidFill>
                <a:latin typeface="Aptos" panose="020B0004020202020204" pitchFamily="34" charset="0"/>
                <a:ea typeface="Calibri" panose="020F0502020204030204" pitchFamily="34" charset="0"/>
              </a:rPr>
              <a:t>Belle Vue</a:t>
            </a:r>
          </a:p>
          <a:p>
            <a:r>
              <a:rPr lang="en-GB" sz="1400" dirty="0">
                <a:solidFill>
                  <a:srgbClr val="17406D"/>
                </a:solidFill>
                <a:latin typeface="Aptos" panose="020B0004020202020204" pitchFamily="34" charset="0"/>
                <a:ea typeface="Calibri" panose="020F0502020204030204" pitchFamily="34" charset="0"/>
              </a:rPr>
              <a:t> 141. Belle Vue Human Resource Centre</a:t>
            </a:r>
          </a:p>
          <a:p>
            <a:r>
              <a:rPr lang="en-GB" sz="1400" dirty="0">
                <a:solidFill>
                  <a:srgbClr val="17406D"/>
                </a:solidFill>
                <a:latin typeface="Aptos" panose="020B0004020202020204" pitchFamily="34" charset="0"/>
                <a:ea typeface="Calibri" panose="020F0502020204030204" pitchFamily="34" charset="0"/>
              </a:rPr>
              <a:t>142. Belle Vue RC Church</a:t>
            </a:r>
          </a:p>
          <a:p>
            <a:r>
              <a:rPr lang="en-GB" sz="1400" dirty="0">
                <a:solidFill>
                  <a:srgbClr val="17406D"/>
                </a:solidFill>
                <a:latin typeface="Aptos" panose="020B0004020202020204" pitchFamily="34" charset="0"/>
                <a:ea typeface="Calibri" panose="020F0502020204030204" pitchFamily="34" charset="0"/>
              </a:rPr>
              <a:t> </a:t>
            </a:r>
          </a:p>
          <a:p>
            <a:r>
              <a:rPr lang="en-GB" sz="1400" b="1" dirty="0">
                <a:solidFill>
                  <a:srgbClr val="17406D"/>
                </a:solidFill>
                <a:latin typeface="Aptos" panose="020B0004020202020204" pitchFamily="34" charset="0"/>
                <a:ea typeface="Calibri" panose="020F0502020204030204" pitchFamily="34" charset="0"/>
              </a:rPr>
              <a:t>Grace</a:t>
            </a:r>
          </a:p>
          <a:p>
            <a:r>
              <a:rPr lang="en-GB" sz="1400" dirty="0">
                <a:solidFill>
                  <a:srgbClr val="17406D"/>
                </a:solidFill>
                <a:latin typeface="Aptos" panose="020B0004020202020204" pitchFamily="34" charset="0"/>
                <a:ea typeface="Calibri" panose="020F0502020204030204" pitchFamily="34" charset="0"/>
              </a:rPr>
              <a:t>143. Grace Community Centre</a:t>
            </a:r>
          </a:p>
          <a:p>
            <a:r>
              <a:rPr lang="en-GB" sz="1400" dirty="0">
                <a:solidFill>
                  <a:srgbClr val="17406D"/>
                </a:solidFill>
                <a:latin typeface="Aptos" panose="020B0004020202020204" pitchFamily="34" charset="0"/>
                <a:ea typeface="Calibri" panose="020F0502020204030204" pitchFamily="34" charset="0"/>
              </a:rPr>
              <a:t>144. Grace RC Church</a:t>
            </a:r>
          </a:p>
          <a:p>
            <a:r>
              <a:rPr lang="en-GB" sz="1400" dirty="0">
                <a:solidFill>
                  <a:srgbClr val="17406D"/>
                </a:solidFill>
                <a:latin typeface="Aptos" panose="020B0004020202020204" pitchFamily="34" charset="0"/>
                <a:ea typeface="Calibri" panose="020F0502020204030204" pitchFamily="34" charset="0"/>
              </a:rPr>
              <a:t>145. Grace Fair Trade Centre</a:t>
            </a:r>
          </a:p>
          <a:p>
            <a:r>
              <a:rPr lang="en-GB" sz="1400" dirty="0">
                <a:solidFill>
                  <a:srgbClr val="17406D"/>
                </a:solidFill>
                <a:latin typeface="Aptos" panose="020B0004020202020204" pitchFamily="34" charset="0"/>
                <a:ea typeface="Calibri" panose="020F0502020204030204" pitchFamily="34" charset="0"/>
              </a:rPr>
              <a:t> </a:t>
            </a:r>
          </a:p>
          <a:p>
            <a:endParaRPr lang="en-GB" sz="1400" dirty="0">
              <a:solidFill>
                <a:srgbClr val="17406D"/>
              </a:solidFill>
              <a:effectLst/>
              <a:latin typeface="Aptos" panose="020B0004020202020204" pitchFamily="34" charset="0"/>
              <a:ea typeface="Calibri" panose="020F0502020204030204" pitchFamily="34" charset="0"/>
            </a:endParaRPr>
          </a:p>
        </p:txBody>
      </p:sp>
    </p:spTree>
    <p:extLst>
      <p:ext uri="{BB962C8B-B14F-4D97-AF65-F5344CB8AC3E}">
        <p14:creationId xmlns:p14="http://schemas.microsoft.com/office/powerpoint/2010/main" val="2957655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CFA76-A865-8D6C-E446-95662CD783C2}"/>
              </a:ext>
            </a:extLst>
          </p:cNvPr>
          <p:cNvSpPr>
            <a:spLocks noGrp="1"/>
          </p:cNvSpPr>
          <p:nvPr>
            <p:ph type="title"/>
          </p:nvPr>
        </p:nvSpPr>
        <p:spPr/>
        <p:txBody>
          <a:bodyPr>
            <a:normAutofit fontScale="90000"/>
          </a:bodyPr>
          <a:lstStyle/>
          <a:p>
            <a:pPr algn="l"/>
            <a:r>
              <a:rPr lang="en-GB" dirty="0">
                <a:solidFill>
                  <a:srgbClr val="17406D"/>
                </a:solidFill>
                <a:latin typeface="Aptos Display" panose="020B0004020202020204" pitchFamily="34" charset="0"/>
              </a:rPr>
              <a:t>Emergency Shelters by District</a:t>
            </a:r>
          </a:p>
        </p:txBody>
      </p:sp>
      <p:pic>
        <p:nvPicPr>
          <p:cNvPr id="3" name="Picture 2">
            <a:extLst>
              <a:ext uri="{FF2B5EF4-FFF2-40B4-BE49-F238E27FC236}">
                <a16:creationId xmlns:a16="http://schemas.microsoft.com/office/drawing/2014/main" id="{15FCB9AD-629B-3EAF-9F14-15AD17128422}"/>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8914765" y="-47625"/>
            <a:ext cx="3277235" cy="998855"/>
          </a:xfrm>
          <a:prstGeom prst="rect">
            <a:avLst/>
          </a:prstGeom>
          <a:noFill/>
          <a:ln>
            <a:noFill/>
          </a:ln>
        </p:spPr>
      </p:pic>
      <p:sp>
        <p:nvSpPr>
          <p:cNvPr id="5" name="TextBox 4">
            <a:extLst>
              <a:ext uri="{FF2B5EF4-FFF2-40B4-BE49-F238E27FC236}">
                <a16:creationId xmlns:a16="http://schemas.microsoft.com/office/drawing/2014/main" id="{82145634-B505-2EF3-0B2D-1191D05223FA}"/>
              </a:ext>
            </a:extLst>
          </p:cNvPr>
          <p:cNvSpPr txBox="1"/>
          <p:nvPr/>
        </p:nvSpPr>
        <p:spPr>
          <a:xfrm>
            <a:off x="447675" y="951230"/>
            <a:ext cx="4638675" cy="5232202"/>
          </a:xfrm>
          <a:prstGeom prst="rect">
            <a:avLst/>
          </a:prstGeom>
          <a:noFill/>
        </p:spPr>
        <p:txBody>
          <a:bodyPr wrap="square">
            <a:spAutoFit/>
          </a:bodyPr>
          <a:lstStyle/>
          <a:p>
            <a:r>
              <a:rPr lang="en-GB" sz="1400" b="1" dirty="0">
                <a:solidFill>
                  <a:srgbClr val="17406D"/>
                </a:solidFill>
                <a:effectLst/>
                <a:latin typeface="Aptos" panose="020B0004020202020204" pitchFamily="34" charset="0"/>
                <a:ea typeface="Calibri" panose="020F0502020204030204" pitchFamily="34" charset="0"/>
              </a:rPr>
              <a:t>Micoud South</a:t>
            </a:r>
          </a:p>
          <a:p>
            <a:r>
              <a:rPr lang="en-GB" sz="1400" dirty="0">
                <a:effectLst/>
                <a:ea typeface="Calibri" panose="020F0502020204030204" pitchFamily="34" charset="0"/>
              </a:rPr>
              <a:t> </a:t>
            </a:r>
          </a:p>
          <a:p>
            <a:r>
              <a:rPr lang="en-GB" sz="1400" b="1" dirty="0">
                <a:solidFill>
                  <a:srgbClr val="17406D"/>
                </a:solidFill>
                <a:effectLst/>
                <a:latin typeface="Aptos" panose="020B0004020202020204" pitchFamily="34" charset="0"/>
                <a:ea typeface="Calibri" panose="020F0502020204030204" pitchFamily="34" charset="0"/>
              </a:rPr>
              <a:t>Ti Rocher</a:t>
            </a:r>
          </a:p>
          <a:p>
            <a:r>
              <a:rPr lang="en-GB" sz="1400" dirty="0">
                <a:solidFill>
                  <a:srgbClr val="17406D"/>
                </a:solidFill>
                <a:effectLst/>
                <a:latin typeface="Aptos" panose="020B0004020202020204" pitchFamily="34" charset="0"/>
                <a:ea typeface="Calibri" panose="020F0502020204030204" pitchFamily="34" charset="0"/>
              </a:rPr>
              <a:t> </a:t>
            </a:r>
          </a:p>
          <a:p>
            <a:r>
              <a:rPr lang="en-GB" sz="1400" dirty="0">
                <a:solidFill>
                  <a:srgbClr val="17406D"/>
                </a:solidFill>
                <a:effectLst/>
                <a:latin typeface="Aptos" panose="020B0004020202020204" pitchFamily="34" charset="0"/>
                <a:ea typeface="Calibri" panose="020F0502020204030204" pitchFamily="34" charset="0"/>
              </a:rPr>
              <a:t>146. Ti Rocher Multi Purpose Centre</a:t>
            </a:r>
          </a:p>
          <a:p>
            <a:r>
              <a:rPr lang="en-GB" sz="1400" dirty="0">
                <a:solidFill>
                  <a:srgbClr val="17406D"/>
                </a:solidFill>
                <a:effectLst/>
                <a:latin typeface="Aptos" panose="020B0004020202020204" pitchFamily="34" charset="0"/>
                <a:ea typeface="Calibri" panose="020F0502020204030204" pitchFamily="34" charset="0"/>
              </a:rPr>
              <a:t>147. Liberty Baptist Church</a:t>
            </a:r>
          </a:p>
          <a:p>
            <a:r>
              <a:rPr lang="en-GB" sz="1400" dirty="0">
                <a:solidFill>
                  <a:srgbClr val="17406D"/>
                </a:solidFill>
                <a:effectLst/>
                <a:latin typeface="Aptos" panose="020B0004020202020204" pitchFamily="34" charset="0"/>
                <a:ea typeface="Calibri" panose="020F0502020204030204" pitchFamily="34" charset="0"/>
              </a:rPr>
              <a:t>148. Seventh Day Adventist Church - Ti Rocher</a:t>
            </a:r>
            <a:endParaRPr lang="en-GB" sz="1400" dirty="0">
              <a:effectLst/>
              <a:ea typeface="Calibri" panose="020F0502020204030204" pitchFamily="34" charset="0"/>
            </a:endParaRPr>
          </a:p>
          <a:p>
            <a:r>
              <a:rPr lang="en-GB" sz="1800" dirty="0">
                <a:effectLst/>
                <a:latin typeface="Calibri" panose="020F0502020204030204" pitchFamily="34" charset="0"/>
                <a:ea typeface="Calibri" panose="020F0502020204030204" pitchFamily="34" charset="0"/>
              </a:rPr>
              <a:t> </a:t>
            </a:r>
          </a:p>
          <a:p>
            <a:r>
              <a:rPr lang="en-GB" sz="1400" b="1" dirty="0">
                <a:solidFill>
                  <a:srgbClr val="17406D"/>
                </a:solidFill>
                <a:effectLst/>
                <a:latin typeface="Aptos" panose="020B0004020202020204" pitchFamily="34" charset="0"/>
                <a:ea typeface="Calibri" panose="020F0502020204030204" pitchFamily="34" charset="0"/>
              </a:rPr>
              <a:t>Micoud North</a:t>
            </a:r>
          </a:p>
          <a:p>
            <a:endParaRPr lang="en-GB" sz="1400" b="1" dirty="0">
              <a:solidFill>
                <a:srgbClr val="17406D"/>
              </a:solidFill>
              <a:latin typeface="Aptos" panose="020B0004020202020204" pitchFamily="34" charset="0"/>
              <a:ea typeface="Calibri" panose="020F0502020204030204" pitchFamily="34" charset="0"/>
            </a:endParaRPr>
          </a:p>
          <a:p>
            <a:r>
              <a:rPr lang="en-GB" sz="1400" dirty="0">
                <a:solidFill>
                  <a:srgbClr val="17406D"/>
                </a:solidFill>
                <a:effectLst/>
                <a:latin typeface="Aptos" panose="020B0004020202020204" pitchFamily="34" charset="0"/>
                <a:ea typeface="Calibri" panose="020F0502020204030204" pitchFamily="34" charset="0"/>
              </a:rPr>
              <a:t>149. Mon Repo Catholic Church</a:t>
            </a:r>
          </a:p>
          <a:p>
            <a:r>
              <a:rPr lang="en-GB" sz="1400" dirty="0">
                <a:solidFill>
                  <a:srgbClr val="17406D"/>
                </a:solidFill>
                <a:latin typeface="Aptos" panose="020B0004020202020204" pitchFamily="34" charset="0"/>
                <a:ea typeface="Calibri" panose="020F0502020204030204" pitchFamily="34" charset="0"/>
              </a:rPr>
              <a:t>150. Mon Repose SDA</a:t>
            </a:r>
          </a:p>
          <a:p>
            <a:r>
              <a:rPr lang="en-GB" sz="1400" dirty="0">
                <a:solidFill>
                  <a:srgbClr val="17406D"/>
                </a:solidFill>
                <a:effectLst/>
                <a:latin typeface="Aptos" panose="020B0004020202020204" pitchFamily="34" charset="0"/>
                <a:ea typeface="Calibri" panose="020F0502020204030204" pitchFamily="34" charset="0"/>
              </a:rPr>
              <a:t>151. Praslin Community Centre</a:t>
            </a:r>
          </a:p>
          <a:p>
            <a:r>
              <a:rPr lang="en-GB" sz="1400" dirty="0">
                <a:solidFill>
                  <a:srgbClr val="17406D"/>
                </a:solidFill>
                <a:latin typeface="Aptos" panose="020B0004020202020204" pitchFamily="34" charset="0"/>
                <a:ea typeface="Calibri" panose="020F0502020204030204" pitchFamily="34" charset="0"/>
              </a:rPr>
              <a:t>152. Bible Baptiste Church (Wooden)</a:t>
            </a:r>
            <a:endParaRPr lang="en-GB" sz="1400" dirty="0">
              <a:solidFill>
                <a:srgbClr val="17406D"/>
              </a:solidFill>
              <a:effectLst/>
              <a:latin typeface="Aptos" panose="020B0004020202020204" pitchFamily="34" charset="0"/>
              <a:ea typeface="Calibri" panose="020F0502020204030204" pitchFamily="34" charset="0"/>
            </a:endParaRPr>
          </a:p>
          <a:p>
            <a:r>
              <a:rPr lang="en-GB" sz="1400" b="1" dirty="0">
                <a:solidFill>
                  <a:srgbClr val="17406D"/>
                </a:solidFill>
                <a:effectLst/>
                <a:latin typeface="Aptos" panose="020B0004020202020204" pitchFamily="34" charset="0"/>
                <a:ea typeface="Calibri" panose="020F0502020204030204" pitchFamily="34" charset="0"/>
              </a:rPr>
              <a:t> </a:t>
            </a:r>
          </a:p>
          <a:p>
            <a:r>
              <a:rPr lang="en-GB" sz="1400" b="1" dirty="0">
                <a:solidFill>
                  <a:srgbClr val="17406D"/>
                </a:solidFill>
                <a:effectLst/>
                <a:latin typeface="Aptos" panose="020B0004020202020204" pitchFamily="34" charset="0"/>
                <a:ea typeface="Calibri" panose="020F0502020204030204" pitchFamily="34" charset="0"/>
              </a:rPr>
              <a:t>Micoud Village</a:t>
            </a:r>
          </a:p>
          <a:p>
            <a:r>
              <a:rPr lang="en-GB" sz="1400" dirty="0">
                <a:solidFill>
                  <a:srgbClr val="17406D"/>
                </a:solidFill>
                <a:effectLst/>
                <a:latin typeface="Aptos" panose="020B0004020202020204" pitchFamily="34" charset="0"/>
                <a:ea typeface="Calibri" panose="020F0502020204030204" pitchFamily="34" charset="0"/>
              </a:rPr>
              <a:t> </a:t>
            </a:r>
          </a:p>
          <a:p>
            <a:r>
              <a:rPr lang="en-GB" sz="1400" dirty="0">
                <a:solidFill>
                  <a:srgbClr val="17406D"/>
                </a:solidFill>
                <a:effectLst/>
                <a:latin typeface="Aptos" panose="020B0004020202020204" pitchFamily="34" charset="0"/>
                <a:ea typeface="Calibri" panose="020F0502020204030204" pitchFamily="34" charset="0"/>
              </a:rPr>
              <a:t>153. Lime Light Disco</a:t>
            </a:r>
          </a:p>
          <a:p>
            <a:r>
              <a:rPr lang="en-GB" sz="1400" dirty="0">
                <a:solidFill>
                  <a:srgbClr val="17406D"/>
                </a:solidFill>
                <a:effectLst/>
                <a:latin typeface="Aptos" panose="020B0004020202020204" pitchFamily="34" charset="0"/>
                <a:ea typeface="Calibri" panose="020F0502020204030204" pitchFamily="34" charset="0"/>
              </a:rPr>
              <a:t>154. Faith Tabernacle Church</a:t>
            </a:r>
          </a:p>
          <a:p>
            <a:r>
              <a:rPr lang="en-GB" sz="1400" dirty="0">
                <a:solidFill>
                  <a:srgbClr val="17406D"/>
                </a:solidFill>
                <a:latin typeface="Aptos" panose="020B0004020202020204" pitchFamily="34" charset="0"/>
                <a:ea typeface="Calibri" panose="020F0502020204030204" pitchFamily="34" charset="0"/>
              </a:rPr>
              <a:t>155</a:t>
            </a:r>
            <a:r>
              <a:rPr lang="en-GB" sz="1400" dirty="0">
                <a:solidFill>
                  <a:srgbClr val="17406D"/>
                </a:solidFill>
                <a:effectLst/>
                <a:latin typeface="Aptos" panose="020B0004020202020204" pitchFamily="34" charset="0"/>
                <a:ea typeface="Calibri" panose="020F0502020204030204" pitchFamily="34" charset="0"/>
              </a:rPr>
              <a:t>. Micoud RC Church</a:t>
            </a:r>
          </a:p>
          <a:p>
            <a:r>
              <a:rPr lang="en-GB" sz="1400" dirty="0">
                <a:solidFill>
                  <a:srgbClr val="17406D"/>
                </a:solidFill>
                <a:latin typeface="Aptos" panose="020B0004020202020204" pitchFamily="34" charset="0"/>
                <a:ea typeface="Calibri" panose="020F0502020204030204" pitchFamily="34" charset="0"/>
              </a:rPr>
              <a:t>156</a:t>
            </a:r>
            <a:r>
              <a:rPr lang="en-GB" sz="1400" dirty="0">
                <a:solidFill>
                  <a:srgbClr val="17406D"/>
                </a:solidFill>
                <a:effectLst/>
                <a:latin typeface="Aptos" panose="020B0004020202020204" pitchFamily="34" charset="0"/>
                <a:ea typeface="Calibri" panose="020F0502020204030204" pitchFamily="34" charset="0"/>
              </a:rPr>
              <a:t>. Ebenezer Seventh Day Adventist Church</a:t>
            </a:r>
          </a:p>
          <a:p>
            <a:r>
              <a:rPr lang="en-GB" sz="1800" dirty="0">
                <a:effectLst/>
                <a:latin typeface="Calibri" panose="020F0502020204030204" pitchFamily="34" charset="0"/>
                <a:ea typeface="Calibri" panose="020F0502020204030204" pitchFamily="34" charset="0"/>
              </a:rPr>
              <a:t> </a:t>
            </a:r>
          </a:p>
          <a:p>
            <a:endParaRPr lang="en-GB" sz="1800" dirty="0">
              <a:effectLst/>
              <a:latin typeface="Calibri" panose="020F050202020403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A6858F42-98DB-5002-E436-01D87D6D25C4}"/>
              </a:ext>
            </a:extLst>
          </p:cNvPr>
          <p:cNvSpPr txBox="1"/>
          <p:nvPr/>
        </p:nvSpPr>
        <p:spPr>
          <a:xfrm>
            <a:off x="5619750" y="1019175"/>
            <a:ext cx="6124575" cy="3754874"/>
          </a:xfrm>
          <a:prstGeom prst="rect">
            <a:avLst/>
          </a:prstGeom>
          <a:noFill/>
        </p:spPr>
        <p:txBody>
          <a:bodyPr wrap="square" rtlCol="0">
            <a:spAutoFit/>
          </a:bodyPr>
          <a:lstStyle/>
          <a:p>
            <a:r>
              <a:rPr lang="en-GB" sz="1400" b="1" dirty="0" err="1">
                <a:solidFill>
                  <a:srgbClr val="17406D"/>
                </a:solidFill>
                <a:effectLst/>
                <a:latin typeface="Aptos" panose="020B0004020202020204" pitchFamily="34" charset="0"/>
                <a:ea typeface="Calibri" panose="020F0502020204030204" pitchFamily="34" charset="0"/>
              </a:rPr>
              <a:t>Desruisseaux</a:t>
            </a:r>
            <a:endParaRPr lang="en-GB" sz="1400" b="1" dirty="0">
              <a:solidFill>
                <a:srgbClr val="17406D"/>
              </a:solidFill>
              <a:effectLst/>
              <a:latin typeface="Aptos" panose="020B0004020202020204" pitchFamily="34" charset="0"/>
              <a:ea typeface="Calibri" panose="020F0502020204030204" pitchFamily="34" charset="0"/>
            </a:endParaRPr>
          </a:p>
          <a:p>
            <a:r>
              <a:rPr lang="en-GB" sz="1400" dirty="0">
                <a:solidFill>
                  <a:srgbClr val="17406D"/>
                </a:solidFill>
                <a:effectLst/>
                <a:latin typeface="Aptos" panose="020B0004020202020204" pitchFamily="34" charset="0"/>
                <a:ea typeface="Calibri" panose="020F0502020204030204" pitchFamily="34" charset="0"/>
              </a:rPr>
              <a:t> </a:t>
            </a:r>
          </a:p>
          <a:p>
            <a:r>
              <a:rPr lang="en-GB" sz="1400" dirty="0">
                <a:solidFill>
                  <a:srgbClr val="17406D"/>
                </a:solidFill>
                <a:effectLst/>
                <a:latin typeface="Aptos" panose="020B0004020202020204" pitchFamily="34" charset="0"/>
                <a:ea typeface="Calibri" panose="020F0502020204030204" pitchFamily="34" charset="0"/>
              </a:rPr>
              <a:t>157. Fond </a:t>
            </a:r>
            <a:r>
              <a:rPr lang="en-GB" sz="1400" dirty="0" err="1">
                <a:solidFill>
                  <a:srgbClr val="17406D"/>
                </a:solidFill>
                <a:effectLst/>
                <a:latin typeface="Aptos" panose="020B0004020202020204" pitchFamily="34" charset="0"/>
                <a:ea typeface="Calibri" panose="020F0502020204030204" pitchFamily="34" charset="0"/>
              </a:rPr>
              <a:t>Desruisseaux</a:t>
            </a:r>
            <a:r>
              <a:rPr lang="en-GB" sz="1400" dirty="0">
                <a:solidFill>
                  <a:srgbClr val="17406D"/>
                </a:solidFill>
                <a:effectLst/>
                <a:latin typeface="Aptos" panose="020B0004020202020204" pitchFamily="34" charset="0"/>
                <a:ea typeface="Calibri" panose="020F0502020204030204" pitchFamily="34" charset="0"/>
              </a:rPr>
              <a:t> Mothers’ and Fathers’ Hall</a:t>
            </a:r>
          </a:p>
          <a:p>
            <a:r>
              <a:rPr lang="en-GB" sz="1400" dirty="0">
                <a:solidFill>
                  <a:srgbClr val="17406D"/>
                </a:solidFill>
                <a:effectLst/>
                <a:latin typeface="Aptos" panose="020B0004020202020204" pitchFamily="34" charset="0"/>
                <a:ea typeface="Calibri" panose="020F0502020204030204" pitchFamily="34" charset="0"/>
              </a:rPr>
              <a:t>158. </a:t>
            </a:r>
            <a:r>
              <a:rPr lang="en-GB" sz="1400" dirty="0" err="1">
                <a:solidFill>
                  <a:srgbClr val="17406D"/>
                </a:solidFill>
                <a:effectLst/>
                <a:latin typeface="Aptos" panose="020B0004020202020204" pitchFamily="34" charset="0"/>
                <a:ea typeface="Calibri" panose="020F0502020204030204" pitchFamily="34" charset="0"/>
              </a:rPr>
              <a:t>Desruisseaux</a:t>
            </a:r>
            <a:r>
              <a:rPr lang="en-GB" sz="1400" dirty="0">
                <a:solidFill>
                  <a:srgbClr val="17406D"/>
                </a:solidFill>
                <a:effectLst/>
                <a:latin typeface="Aptos" panose="020B0004020202020204" pitchFamily="34" charset="0"/>
                <a:ea typeface="Calibri" panose="020F0502020204030204" pitchFamily="34" charset="0"/>
              </a:rPr>
              <a:t> Seventh-Day Adventist Church</a:t>
            </a:r>
          </a:p>
          <a:p>
            <a:r>
              <a:rPr lang="en-GB" sz="1400" dirty="0">
                <a:solidFill>
                  <a:srgbClr val="17406D"/>
                </a:solidFill>
                <a:effectLst/>
                <a:latin typeface="Aptos" panose="020B0004020202020204" pitchFamily="34" charset="0"/>
                <a:ea typeface="Calibri" panose="020F0502020204030204" pitchFamily="34" charset="0"/>
              </a:rPr>
              <a:t>159. </a:t>
            </a:r>
            <a:r>
              <a:rPr lang="en-GB" sz="1400" dirty="0" err="1">
                <a:solidFill>
                  <a:srgbClr val="17406D"/>
                </a:solidFill>
                <a:effectLst/>
                <a:latin typeface="Aptos" panose="020B0004020202020204" pitchFamily="34" charset="0"/>
                <a:ea typeface="Calibri" panose="020F0502020204030204" pitchFamily="34" charset="0"/>
              </a:rPr>
              <a:t>Desruisseaux</a:t>
            </a:r>
            <a:r>
              <a:rPr lang="en-GB" sz="1400" dirty="0">
                <a:solidFill>
                  <a:srgbClr val="17406D"/>
                </a:solidFill>
                <a:effectLst/>
                <a:latin typeface="Aptos" panose="020B0004020202020204" pitchFamily="34" charset="0"/>
                <a:ea typeface="Calibri" panose="020F0502020204030204" pitchFamily="34" charset="0"/>
              </a:rPr>
              <a:t> Roman Catholic Church</a:t>
            </a:r>
          </a:p>
          <a:p>
            <a:r>
              <a:rPr lang="en-GB" sz="1400" dirty="0">
                <a:solidFill>
                  <a:srgbClr val="17406D"/>
                </a:solidFill>
                <a:effectLst/>
                <a:latin typeface="Aptos" panose="020B0004020202020204" pitchFamily="34" charset="0"/>
                <a:ea typeface="Calibri" panose="020F0502020204030204" pitchFamily="34" charset="0"/>
              </a:rPr>
              <a:t>1</a:t>
            </a:r>
            <a:r>
              <a:rPr lang="en-GB" sz="1400" dirty="0">
                <a:solidFill>
                  <a:srgbClr val="17406D"/>
                </a:solidFill>
                <a:latin typeface="Aptos" panose="020B0004020202020204" pitchFamily="34" charset="0"/>
                <a:ea typeface="Calibri" panose="020F0502020204030204" pitchFamily="34" charset="0"/>
              </a:rPr>
              <a:t>60</a:t>
            </a:r>
            <a:r>
              <a:rPr lang="en-GB" sz="1400" dirty="0">
                <a:solidFill>
                  <a:srgbClr val="17406D"/>
                </a:solidFill>
                <a:effectLst/>
                <a:latin typeface="Aptos" panose="020B0004020202020204" pitchFamily="34" charset="0"/>
                <a:ea typeface="Calibri" panose="020F0502020204030204" pitchFamily="34" charset="0"/>
              </a:rPr>
              <a:t>. </a:t>
            </a:r>
            <a:r>
              <a:rPr lang="en-GB" sz="1400" dirty="0" err="1">
                <a:solidFill>
                  <a:srgbClr val="17406D"/>
                </a:solidFill>
                <a:effectLst/>
                <a:latin typeface="Aptos" panose="020B0004020202020204" pitchFamily="34" charset="0"/>
                <a:ea typeface="Calibri" panose="020F0502020204030204" pitchFamily="34" charset="0"/>
              </a:rPr>
              <a:t>Desruisseaux</a:t>
            </a:r>
            <a:r>
              <a:rPr lang="en-GB" sz="1400" dirty="0">
                <a:solidFill>
                  <a:srgbClr val="17406D"/>
                </a:solidFill>
                <a:effectLst/>
                <a:latin typeface="Aptos" panose="020B0004020202020204" pitchFamily="34" charset="0"/>
                <a:ea typeface="Calibri" panose="020F0502020204030204" pitchFamily="34" charset="0"/>
              </a:rPr>
              <a:t> Multi Purpose Centre</a:t>
            </a:r>
          </a:p>
          <a:p>
            <a:r>
              <a:rPr lang="en-GB" sz="1400" dirty="0">
                <a:solidFill>
                  <a:srgbClr val="17406D"/>
                </a:solidFill>
                <a:effectLst/>
                <a:latin typeface="Aptos" panose="020B0004020202020204" pitchFamily="34" charset="0"/>
                <a:ea typeface="Calibri" panose="020F0502020204030204" pitchFamily="34" charset="0"/>
              </a:rPr>
              <a:t>1</a:t>
            </a:r>
            <a:r>
              <a:rPr lang="en-GB" sz="1400" dirty="0">
                <a:solidFill>
                  <a:srgbClr val="17406D"/>
                </a:solidFill>
                <a:latin typeface="Aptos" panose="020B0004020202020204" pitchFamily="34" charset="0"/>
                <a:ea typeface="Calibri" panose="020F0502020204030204" pitchFamily="34" charset="0"/>
              </a:rPr>
              <a:t>61</a:t>
            </a:r>
            <a:r>
              <a:rPr lang="en-GB" sz="1400" dirty="0">
                <a:solidFill>
                  <a:srgbClr val="17406D"/>
                </a:solidFill>
                <a:effectLst/>
                <a:latin typeface="Aptos" panose="020B0004020202020204" pitchFamily="34" charset="0"/>
                <a:ea typeface="Calibri" panose="020F0502020204030204" pitchFamily="34" charset="0"/>
              </a:rPr>
              <a:t>. Desruisseaux Evangelical Church</a:t>
            </a:r>
          </a:p>
          <a:p>
            <a:endParaRPr lang="en-GB" sz="1400" dirty="0">
              <a:solidFill>
                <a:srgbClr val="17406D"/>
              </a:solidFill>
              <a:latin typeface="Aptos" panose="020B0004020202020204" pitchFamily="34" charset="0"/>
              <a:ea typeface="Calibri" panose="020F0502020204030204" pitchFamily="34" charset="0"/>
            </a:endParaRPr>
          </a:p>
          <a:p>
            <a:r>
              <a:rPr lang="en-GB" sz="1400" b="1" dirty="0">
                <a:solidFill>
                  <a:srgbClr val="17406D"/>
                </a:solidFill>
                <a:latin typeface="Aptos" panose="020B0004020202020204" pitchFamily="34" charset="0"/>
                <a:ea typeface="Calibri" panose="020F0502020204030204" pitchFamily="34" charset="0"/>
              </a:rPr>
              <a:t>Mon Repos</a:t>
            </a:r>
          </a:p>
          <a:p>
            <a:r>
              <a:rPr lang="en-GB" sz="1400" dirty="0">
                <a:solidFill>
                  <a:srgbClr val="17406D"/>
                </a:solidFill>
                <a:latin typeface="Aptos" panose="020B0004020202020204" pitchFamily="34" charset="0"/>
                <a:ea typeface="Calibri" panose="020F0502020204030204" pitchFamily="34" charset="0"/>
              </a:rPr>
              <a:t> </a:t>
            </a:r>
          </a:p>
          <a:p>
            <a:r>
              <a:rPr lang="en-GB" sz="1400" dirty="0">
                <a:solidFill>
                  <a:srgbClr val="17406D"/>
                </a:solidFill>
                <a:latin typeface="Aptos" panose="020B0004020202020204" pitchFamily="34" charset="0"/>
                <a:ea typeface="Calibri" panose="020F0502020204030204" pitchFamily="34" charset="0"/>
              </a:rPr>
              <a:t>162. Mon Repos RC Church</a:t>
            </a:r>
          </a:p>
          <a:p>
            <a:r>
              <a:rPr lang="en-GB" sz="1400" dirty="0">
                <a:solidFill>
                  <a:srgbClr val="17406D"/>
                </a:solidFill>
                <a:latin typeface="Aptos" panose="020B0004020202020204" pitchFamily="34" charset="0"/>
                <a:ea typeface="Calibri" panose="020F0502020204030204" pitchFamily="34" charset="0"/>
              </a:rPr>
              <a:t>163. Mon Repos Seventh Day Adventist Church</a:t>
            </a:r>
          </a:p>
          <a:p>
            <a:r>
              <a:rPr lang="en-GB" sz="1400" dirty="0">
                <a:solidFill>
                  <a:srgbClr val="17406D"/>
                </a:solidFill>
                <a:latin typeface="Aptos" panose="020B0004020202020204" pitchFamily="34" charset="0"/>
                <a:ea typeface="Calibri" panose="020F0502020204030204" pitchFamily="34" charset="0"/>
              </a:rPr>
              <a:t>164. Praslin Community Centre</a:t>
            </a:r>
          </a:p>
          <a:p>
            <a:r>
              <a:rPr lang="en-GB" sz="1400" dirty="0">
                <a:solidFill>
                  <a:srgbClr val="17406D"/>
                </a:solidFill>
                <a:latin typeface="Aptos" panose="020B0004020202020204" pitchFamily="34" charset="0"/>
                <a:ea typeface="Calibri" panose="020F0502020204030204" pitchFamily="34" charset="0"/>
              </a:rPr>
              <a:t>165. Bible Baptist Church</a:t>
            </a:r>
          </a:p>
          <a:p>
            <a:endParaRPr lang="en-GB" sz="1400" dirty="0">
              <a:solidFill>
                <a:srgbClr val="17406D"/>
              </a:solidFill>
              <a:effectLst/>
              <a:latin typeface="Aptos" panose="020B0004020202020204" pitchFamily="34" charset="0"/>
              <a:ea typeface="Calibri" panose="020F0502020204030204" pitchFamily="34" charset="0"/>
            </a:endParaRPr>
          </a:p>
          <a:p>
            <a:r>
              <a:rPr lang="en-GB" sz="1400" dirty="0">
                <a:effectLst/>
                <a:ea typeface="Calibri" panose="020F0502020204030204" pitchFamily="34" charset="0"/>
              </a:rPr>
              <a:t> </a:t>
            </a:r>
          </a:p>
          <a:p>
            <a:endParaRPr lang="en-GB" sz="1400" dirty="0">
              <a:effectLst/>
              <a:ea typeface="Calibri" panose="020F0502020204030204" pitchFamily="34" charset="0"/>
            </a:endParaRPr>
          </a:p>
        </p:txBody>
      </p:sp>
    </p:spTree>
    <p:extLst>
      <p:ext uri="{BB962C8B-B14F-4D97-AF65-F5344CB8AC3E}">
        <p14:creationId xmlns:p14="http://schemas.microsoft.com/office/powerpoint/2010/main" val="20771634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4C467-32CD-4BA1-8CA8-BE077D6145BF}"/>
              </a:ext>
            </a:extLst>
          </p:cNvPr>
          <p:cNvSpPr>
            <a:spLocks noGrp="1"/>
          </p:cNvSpPr>
          <p:nvPr>
            <p:ph type="title"/>
          </p:nvPr>
        </p:nvSpPr>
        <p:spPr/>
        <p:txBody>
          <a:bodyPr>
            <a:normAutofit fontScale="90000"/>
          </a:bodyPr>
          <a:lstStyle/>
          <a:p>
            <a:pPr algn="l"/>
            <a:r>
              <a:rPr lang="en-GB" dirty="0">
                <a:solidFill>
                  <a:srgbClr val="17406D"/>
                </a:solidFill>
                <a:latin typeface="Aptos Display" panose="020B0004020202020204" pitchFamily="34" charset="0"/>
              </a:rPr>
              <a:t>Emergency Shelters by District</a:t>
            </a:r>
          </a:p>
        </p:txBody>
      </p:sp>
      <p:pic>
        <p:nvPicPr>
          <p:cNvPr id="3" name="Picture 2">
            <a:extLst>
              <a:ext uri="{FF2B5EF4-FFF2-40B4-BE49-F238E27FC236}">
                <a16:creationId xmlns:a16="http://schemas.microsoft.com/office/drawing/2014/main" id="{EB4A068C-5AB0-412B-316E-91150E408C20}"/>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8914765" y="-47625"/>
            <a:ext cx="3277235" cy="998855"/>
          </a:xfrm>
          <a:prstGeom prst="rect">
            <a:avLst/>
          </a:prstGeom>
          <a:noFill/>
          <a:ln>
            <a:noFill/>
          </a:ln>
        </p:spPr>
      </p:pic>
      <p:sp>
        <p:nvSpPr>
          <p:cNvPr id="5" name="TextBox 4">
            <a:extLst>
              <a:ext uri="{FF2B5EF4-FFF2-40B4-BE49-F238E27FC236}">
                <a16:creationId xmlns:a16="http://schemas.microsoft.com/office/drawing/2014/main" id="{6344305F-821A-9FD6-7CB0-D78EC66A81EE}"/>
              </a:ext>
            </a:extLst>
          </p:cNvPr>
          <p:cNvSpPr txBox="1"/>
          <p:nvPr/>
        </p:nvSpPr>
        <p:spPr>
          <a:xfrm>
            <a:off x="428625" y="1363980"/>
            <a:ext cx="4486275" cy="5324535"/>
          </a:xfrm>
          <a:prstGeom prst="rect">
            <a:avLst/>
          </a:prstGeom>
          <a:noFill/>
        </p:spPr>
        <p:txBody>
          <a:bodyPr wrap="square">
            <a:spAutoFit/>
          </a:bodyPr>
          <a:lstStyle/>
          <a:p>
            <a:r>
              <a:rPr lang="en-GB" sz="1400" dirty="0">
                <a:solidFill>
                  <a:srgbClr val="17406D"/>
                </a:solidFill>
                <a:effectLst/>
                <a:latin typeface="Aptos" panose="020B0004020202020204" pitchFamily="34" charset="0"/>
                <a:ea typeface="Calibri" panose="020F0502020204030204" pitchFamily="34" charset="0"/>
              </a:rPr>
              <a:t> </a:t>
            </a:r>
            <a:r>
              <a:rPr lang="en-GB" sz="1400" b="1" dirty="0">
                <a:solidFill>
                  <a:srgbClr val="17406D"/>
                </a:solidFill>
                <a:latin typeface="Aptos" panose="020B0004020202020204" pitchFamily="34" charset="0"/>
                <a:ea typeface="Calibri" panose="020F0502020204030204" pitchFamily="34" charset="0"/>
              </a:rPr>
              <a:t>Dennery North</a:t>
            </a:r>
          </a:p>
          <a:p>
            <a:r>
              <a:rPr lang="en-GB" sz="1400" dirty="0">
                <a:solidFill>
                  <a:srgbClr val="17406D"/>
                </a:solidFill>
                <a:latin typeface="Aptos" panose="020B0004020202020204" pitchFamily="34" charset="0"/>
                <a:ea typeface="Calibri" panose="020F0502020204030204" pitchFamily="34" charset="0"/>
              </a:rPr>
              <a:t> </a:t>
            </a:r>
          </a:p>
          <a:p>
            <a:r>
              <a:rPr lang="en-GB" sz="1400" b="1" dirty="0">
                <a:solidFill>
                  <a:srgbClr val="17406D"/>
                </a:solidFill>
                <a:latin typeface="Aptos" panose="020B0004020202020204" pitchFamily="34" charset="0"/>
                <a:ea typeface="Calibri" panose="020F0502020204030204" pitchFamily="34" charset="0"/>
              </a:rPr>
              <a:t>La Resource</a:t>
            </a:r>
          </a:p>
          <a:p>
            <a:r>
              <a:rPr lang="en-GB" sz="1400" dirty="0">
                <a:solidFill>
                  <a:srgbClr val="17406D"/>
                </a:solidFill>
                <a:latin typeface="Aptos" panose="020B0004020202020204" pitchFamily="34" charset="0"/>
                <a:ea typeface="Calibri" panose="020F0502020204030204" pitchFamily="34" charset="0"/>
              </a:rPr>
              <a:t>163. La Resource Day Care </a:t>
            </a:r>
            <a:r>
              <a:rPr lang="en-GB" sz="1400" dirty="0" err="1">
                <a:solidFill>
                  <a:srgbClr val="17406D"/>
                </a:solidFill>
                <a:latin typeface="Aptos" panose="020B0004020202020204" pitchFamily="34" charset="0"/>
                <a:ea typeface="Calibri" panose="020F0502020204030204" pitchFamily="34" charset="0"/>
              </a:rPr>
              <a:t>Center</a:t>
            </a:r>
            <a:endParaRPr lang="en-GB" sz="1400" dirty="0">
              <a:solidFill>
                <a:srgbClr val="17406D"/>
              </a:solidFill>
              <a:latin typeface="Aptos" panose="020B0004020202020204" pitchFamily="34" charset="0"/>
              <a:ea typeface="Calibri" panose="020F0502020204030204" pitchFamily="34" charset="0"/>
            </a:endParaRPr>
          </a:p>
          <a:p>
            <a:r>
              <a:rPr lang="en-GB" sz="1400" dirty="0">
                <a:solidFill>
                  <a:srgbClr val="17406D"/>
                </a:solidFill>
                <a:latin typeface="Aptos" panose="020B0004020202020204" pitchFamily="34" charset="0"/>
                <a:ea typeface="Calibri" panose="020F0502020204030204" pitchFamily="34" charset="0"/>
              </a:rPr>
              <a:t>164. La Resource Roman Catholic</a:t>
            </a:r>
          </a:p>
          <a:p>
            <a:r>
              <a:rPr lang="en-GB" sz="1400" dirty="0">
                <a:solidFill>
                  <a:srgbClr val="17406D"/>
                </a:solidFill>
                <a:latin typeface="Aptos" panose="020B0004020202020204" pitchFamily="34" charset="0"/>
                <a:ea typeface="Calibri" panose="020F0502020204030204" pitchFamily="34" charset="0"/>
              </a:rPr>
              <a:t>165. La Resource Parish Centre</a:t>
            </a:r>
          </a:p>
          <a:p>
            <a:r>
              <a:rPr lang="en-GB" sz="1400" dirty="0">
                <a:solidFill>
                  <a:srgbClr val="17406D"/>
                </a:solidFill>
                <a:latin typeface="Aptos" panose="020B0004020202020204" pitchFamily="34" charset="0"/>
                <a:ea typeface="Calibri" panose="020F0502020204030204" pitchFamily="34" charset="0"/>
              </a:rPr>
              <a:t>166. La Resource Combined school</a:t>
            </a:r>
          </a:p>
          <a:p>
            <a:r>
              <a:rPr lang="en-GB" sz="1400" dirty="0">
                <a:solidFill>
                  <a:srgbClr val="17406D"/>
                </a:solidFill>
                <a:latin typeface="Aptos" panose="020B0004020202020204" pitchFamily="34" charset="0"/>
                <a:ea typeface="Calibri" panose="020F0502020204030204" pitchFamily="34" charset="0"/>
              </a:rPr>
              <a:t> </a:t>
            </a:r>
          </a:p>
          <a:p>
            <a:r>
              <a:rPr lang="en-GB" sz="1400" b="1" dirty="0">
                <a:solidFill>
                  <a:srgbClr val="17406D"/>
                </a:solidFill>
                <a:latin typeface="Aptos" panose="020B0004020202020204" pitchFamily="34" charset="0"/>
                <a:ea typeface="Calibri" panose="020F0502020204030204" pitchFamily="34" charset="0"/>
              </a:rPr>
              <a:t>Grande Riviere </a:t>
            </a:r>
          </a:p>
          <a:p>
            <a:r>
              <a:rPr lang="en-GB" sz="1400" dirty="0">
                <a:solidFill>
                  <a:srgbClr val="17406D"/>
                </a:solidFill>
                <a:latin typeface="Aptos" panose="020B0004020202020204" pitchFamily="34" charset="0"/>
                <a:ea typeface="Calibri" panose="020F0502020204030204" pitchFamily="34" charset="0"/>
              </a:rPr>
              <a:t>167. Grande Riviere Secondary School</a:t>
            </a:r>
          </a:p>
          <a:p>
            <a:r>
              <a:rPr lang="en-GB" sz="1400" dirty="0">
                <a:solidFill>
                  <a:srgbClr val="17406D"/>
                </a:solidFill>
                <a:latin typeface="Aptos" panose="020B0004020202020204" pitchFamily="34" charset="0"/>
                <a:ea typeface="Calibri" panose="020F0502020204030204" pitchFamily="34" charset="0"/>
              </a:rPr>
              <a:t>168. Grande Riviere Seventh Day Adventist Church</a:t>
            </a:r>
          </a:p>
          <a:p>
            <a:r>
              <a:rPr lang="en-GB" sz="1400" dirty="0">
                <a:solidFill>
                  <a:srgbClr val="17406D"/>
                </a:solidFill>
                <a:latin typeface="Aptos" panose="020B0004020202020204" pitchFamily="34" charset="0"/>
                <a:ea typeface="Calibri" panose="020F0502020204030204" pitchFamily="34" charset="0"/>
              </a:rPr>
              <a:t>169. Grande Riviere Human Resource </a:t>
            </a:r>
            <a:r>
              <a:rPr lang="en-GB" sz="1400" dirty="0" err="1">
                <a:solidFill>
                  <a:srgbClr val="17406D"/>
                </a:solidFill>
                <a:latin typeface="Aptos" panose="020B0004020202020204" pitchFamily="34" charset="0"/>
                <a:ea typeface="Calibri" panose="020F0502020204030204" pitchFamily="34" charset="0"/>
              </a:rPr>
              <a:t>Center</a:t>
            </a:r>
            <a:endParaRPr lang="en-GB" sz="1400" dirty="0">
              <a:solidFill>
                <a:srgbClr val="17406D"/>
              </a:solidFill>
              <a:latin typeface="Aptos" panose="020B0004020202020204" pitchFamily="34" charset="0"/>
              <a:ea typeface="Calibri" panose="020F0502020204030204" pitchFamily="34" charset="0"/>
            </a:endParaRPr>
          </a:p>
          <a:p>
            <a:endParaRPr lang="en-GB" sz="1400" b="1" dirty="0">
              <a:solidFill>
                <a:srgbClr val="17406D"/>
              </a:solidFill>
              <a:latin typeface="Aptos" panose="020B0004020202020204" pitchFamily="34" charset="0"/>
            </a:endParaRPr>
          </a:p>
          <a:p>
            <a:r>
              <a:rPr lang="en-GB" sz="1400" b="1" dirty="0">
                <a:solidFill>
                  <a:srgbClr val="17406D"/>
                </a:solidFill>
                <a:latin typeface="Aptos" panose="020B0004020202020204" pitchFamily="34" charset="0"/>
              </a:rPr>
              <a:t>Gadette</a:t>
            </a:r>
          </a:p>
          <a:p>
            <a:r>
              <a:rPr lang="en-GB" sz="1400" dirty="0">
                <a:solidFill>
                  <a:srgbClr val="17406D"/>
                </a:solidFill>
                <a:latin typeface="Aptos" panose="020B0004020202020204" pitchFamily="34" charset="0"/>
              </a:rPr>
              <a:t>170. Gadette Day Care</a:t>
            </a:r>
          </a:p>
          <a:p>
            <a:endParaRPr lang="en-GB" sz="1400" dirty="0">
              <a:solidFill>
                <a:srgbClr val="17406D"/>
              </a:solidFill>
              <a:latin typeface="Aptos" panose="020B0004020202020204" pitchFamily="34" charset="0"/>
            </a:endParaRPr>
          </a:p>
          <a:p>
            <a:r>
              <a:rPr lang="en-GB" sz="1400" b="1" dirty="0" err="1">
                <a:solidFill>
                  <a:srgbClr val="17406D"/>
                </a:solidFill>
                <a:latin typeface="Aptos" panose="020B0004020202020204" pitchFamily="34" charset="0"/>
              </a:rPr>
              <a:t>Richfond</a:t>
            </a:r>
            <a:r>
              <a:rPr lang="en-GB" sz="1400" b="1" dirty="0">
                <a:solidFill>
                  <a:srgbClr val="17406D"/>
                </a:solidFill>
                <a:latin typeface="Aptos" panose="020B0004020202020204" pitchFamily="34" charset="0"/>
              </a:rPr>
              <a:t> </a:t>
            </a:r>
          </a:p>
          <a:p>
            <a:r>
              <a:rPr lang="en-GB" sz="1400" dirty="0">
                <a:solidFill>
                  <a:srgbClr val="17406D"/>
                </a:solidFill>
                <a:latin typeface="Aptos" panose="020B0004020202020204" pitchFamily="34" charset="0"/>
              </a:rPr>
              <a:t>171. </a:t>
            </a:r>
            <a:r>
              <a:rPr lang="en-GB" sz="1400" dirty="0" err="1">
                <a:solidFill>
                  <a:srgbClr val="17406D"/>
                </a:solidFill>
                <a:latin typeface="Aptos" panose="020B0004020202020204" pitchFamily="34" charset="0"/>
              </a:rPr>
              <a:t>Richfond</a:t>
            </a:r>
            <a:r>
              <a:rPr lang="en-GB" sz="1400" dirty="0">
                <a:solidFill>
                  <a:srgbClr val="17406D"/>
                </a:solidFill>
                <a:latin typeface="Aptos" panose="020B0004020202020204" pitchFamily="34" charset="0"/>
              </a:rPr>
              <a:t> Combined School</a:t>
            </a:r>
          </a:p>
          <a:p>
            <a:endParaRPr lang="en-GB" sz="1400" dirty="0">
              <a:solidFill>
                <a:srgbClr val="17406D"/>
              </a:solidFill>
              <a:latin typeface="Aptos" panose="020B0004020202020204" pitchFamily="34" charset="0"/>
            </a:endParaRPr>
          </a:p>
          <a:p>
            <a:r>
              <a:rPr lang="en-GB" sz="1400" b="1" dirty="0">
                <a:solidFill>
                  <a:srgbClr val="17406D"/>
                </a:solidFill>
                <a:latin typeface="Aptos" panose="020B0004020202020204" pitchFamily="34" charset="0"/>
              </a:rPr>
              <a:t>Aux Lyon </a:t>
            </a:r>
          </a:p>
          <a:p>
            <a:r>
              <a:rPr lang="en-GB" sz="1400" dirty="0">
                <a:solidFill>
                  <a:srgbClr val="17406D"/>
                </a:solidFill>
                <a:latin typeface="Aptos" panose="020B0004020202020204" pitchFamily="34" charset="0"/>
              </a:rPr>
              <a:t>172.  Aux Lyon Combined school</a:t>
            </a:r>
          </a:p>
          <a:p>
            <a:endParaRPr lang="en-GB" sz="1400" dirty="0"/>
          </a:p>
          <a:p>
            <a:endParaRPr lang="en-GB" sz="1400" dirty="0">
              <a:solidFill>
                <a:srgbClr val="17406D"/>
              </a:solidFill>
              <a:latin typeface="Aptos" panose="020B0004020202020204" pitchFamily="34" charset="0"/>
              <a:ea typeface="Calibri" panose="020F0502020204030204" pitchFamily="34" charset="0"/>
            </a:endParaRPr>
          </a:p>
          <a:p>
            <a:endParaRPr lang="en-GB" sz="1800" dirty="0">
              <a:effectLst/>
              <a:latin typeface="Calibri" panose="020F0502020204030204" pitchFamily="34" charset="0"/>
              <a:ea typeface="Calibri" panose="020F0502020204030204" pitchFamily="34" charset="0"/>
            </a:endParaRPr>
          </a:p>
        </p:txBody>
      </p:sp>
      <p:sp>
        <p:nvSpPr>
          <p:cNvPr id="6" name="TextBox 5">
            <a:extLst>
              <a:ext uri="{FF2B5EF4-FFF2-40B4-BE49-F238E27FC236}">
                <a16:creationId xmlns:a16="http://schemas.microsoft.com/office/drawing/2014/main" id="{7B2F1583-A512-5777-B83E-EF316D8D5A18}"/>
              </a:ext>
            </a:extLst>
          </p:cNvPr>
          <p:cNvSpPr txBox="1"/>
          <p:nvPr/>
        </p:nvSpPr>
        <p:spPr>
          <a:xfrm>
            <a:off x="5857875" y="1181100"/>
            <a:ext cx="5676899" cy="3600986"/>
          </a:xfrm>
          <a:prstGeom prst="rect">
            <a:avLst/>
          </a:prstGeom>
          <a:noFill/>
        </p:spPr>
        <p:txBody>
          <a:bodyPr wrap="square" rtlCol="0">
            <a:spAutoFit/>
          </a:bodyPr>
          <a:lstStyle/>
          <a:p>
            <a:r>
              <a:rPr lang="en-GB" sz="1400" dirty="0">
                <a:solidFill>
                  <a:srgbClr val="17406D"/>
                </a:solidFill>
                <a:effectLst/>
                <a:latin typeface="Aptos" panose="020B0004020202020204" pitchFamily="34" charset="0"/>
                <a:ea typeface="Calibri" panose="020F0502020204030204" pitchFamily="34" charset="0"/>
              </a:rPr>
              <a:t> </a:t>
            </a:r>
          </a:p>
          <a:p>
            <a:r>
              <a:rPr lang="en-GB" sz="1400" dirty="0">
                <a:solidFill>
                  <a:srgbClr val="17406D"/>
                </a:solidFill>
                <a:effectLst/>
                <a:latin typeface="Aptos" panose="020B0004020202020204" pitchFamily="34" charset="0"/>
                <a:ea typeface="Calibri" panose="020F0502020204030204" pitchFamily="34" charset="0"/>
              </a:rPr>
              <a:t> </a:t>
            </a:r>
            <a:r>
              <a:rPr lang="en-GB" sz="1400" b="1" dirty="0">
                <a:solidFill>
                  <a:srgbClr val="17406D"/>
                </a:solidFill>
                <a:latin typeface="Aptos" panose="020B0004020202020204" pitchFamily="34" charset="0"/>
              </a:rPr>
              <a:t>Derniere Riviere</a:t>
            </a:r>
          </a:p>
          <a:p>
            <a:r>
              <a:rPr lang="en-GB" sz="1400" dirty="0">
                <a:solidFill>
                  <a:srgbClr val="17406D"/>
                </a:solidFill>
                <a:latin typeface="Aptos" panose="020B0004020202020204" pitchFamily="34" charset="0"/>
              </a:rPr>
              <a:t>173. Derniere Riviere Apostolic Faith Church</a:t>
            </a:r>
          </a:p>
          <a:p>
            <a:r>
              <a:rPr lang="en-GB" sz="1400" dirty="0">
                <a:solidFill>
                  <a:srgbClr val="17406D"/>
                </a:solidFill>
                <a:latin typeface="Aptos" panose="020B0004020202020204" pitchFamily="34" charset="0"/>
              </a:rPr>
              <a:t>174. Derniere Riviere Combined School</a:t>
            </a:r>
          </a:p>
          <a:p>
            <a:endParaRPr lang="en-GB" sz="1400" dirty="0">
              <a:solidFill>
                <a:srgbClr val="17406D"/>
              </a:solidFill>
              <a:latin typeface="Aptos" panose="020B0004020202020204" pitchFamily="34" charset="0"/>
            </a:endParaRPr>
          </a:p>
          <a:p>
            <a:r>
              <a:rPr lang="en-GB" sz="1400" b="1" dirty="0">
                <a:solidFill>
                  <a:srgbClr val="17406D"/>
                </a:solidFill>
                <a:latin typeface="Aptos" panose="020B0004020202020204" pitchFamily="34" charset="0"/>
              </a:rPr>
              <a:t>Dennery South</a:t>
            </a:r>
          </a:p>
          <a:p>
            <a:endParaRPr lang="en-GB" sz="1400" dirty="0">
              <a:solidFill>
                <a:srgbClr val="17406D"/>
              </a:solidFill>
              <a:latin typeface="Aptos" panose="020B0004020202020204" pitchFamily="34" charset="0"/>
            </a:endParaRPr>
          </a:p>
          <a:p>
            <a:r>
              <a:rPr lang="en-GB" sz="1400" b="1" dirty="0">
                <a:solidFill>
                  <a:srgbClr val="17406D"/>
                </a:solidFill>
                <a:latin typeface="Aptos" panose="020B0004020202020204" pitchFamily="34" charset="0"/>
              </a:rPr>
              <a:t>Dennery Village </a:t>
            </a:r>
          </a:p>
          <a:p>
            <a:r>
              <a:rPr lang="en-GB" sz="1400" dirty="0">
                <a:solidFill>
                  <a:srgbClr val="17406D"/>
                </a:solidFill>
                <a:latin typeface="Aptos" panose="020B0004020202020204" pitchFamily="34" charset="0"/>
              </a:rPr>
              <a:t>175. Dennery Infant</a:t>
            </a:r>
          </a:p>
          <a:p>
            <a:r>
              <a:rPr lang="en-GB" sz="1400" dirty="0">
                <a:solidFill>
                  <a:srgbClr val="17406D"/>
                </a:solidFill>
                <a:latin typeface="Aptos" panose="020B0004020202020204" pitchFamily="34" charset="0"/>
              </a:rPr>
              <a:t>176. Dennery Seventh Day Adventist Church</a:t>
            </a:r>
          </a:p>
          <a:p>
            <a:r>
              <a:rPr lang="en-GB" sz="1400" dirty="0">
                <a:solidFill>
                  <a:srgbClr val="17406D"/>
                </a:solidFill>
                <a:latin typeface="Aptos" panose="020B0004020202020204" pitchFamily="34" charset="0"/>
              </a:rPr>
              <a:t>177. Clendon Mason Memorial School</a:t>
            </a:r>
          </a:p>
          <a:p>
            <a:endParaRPr lang="en-GB" sz="1400" dirty="0">
              <a:solidFill>
                <a:srgbClr val="17406D"/>
              </a:solidFill>
              <a:latin typeface="Aptos" panose="020B0004020202020204" pitchFamily="34" charset="0"/>
            </a:endParaRPr>
          </a:p>
          <a:p>
            <a:r>
              <a:rPr lang="en-GB" sz="1400" b="1" dirty="0">
                <a:solidFill>
                  <a:srgbClr val="17406D"/>
                </a:solidFill>
                <a:latin typeface="Aptos" panose="020B0004020202020204" pitchFamily="34" charset="0"/>
              </a:rPr>
              <a:t>La Caye</a:t>
            </a:r>
          </a:p>
          <a:p>
            <a:r>
              <a:rPr lang="en-GB" sz="1400" dirty="0">
                <a:solidFill>
                  <a:srgbClr val="17406D"/>
                </a:solidFill>
                <a:latin typeface="Aptos" panose="020B0004020202020204" pitchFamily="34" charset="0"/>
              </a:rPr>
              <a:t>178.  St. Mary’s Anglican Church</a:t>
            </a:r>
          </a:p>
          <a:p>
            <a:endParaRPr lang="en-GB" sz="1400" dirty="0">
              <a:solidFill>
                <a:srgbClr val="17406D"/>
              </a:solidFill>
              <a:latin typeface="Aptos" panose="020B0004020202020204" pitchFamily="34" charset="0"/>
            </a:endParaRPr>
          </a:p>
          <a:p>
            <a:endParaRPr lang="en-GB"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7674741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C2470417-D0DB-4EF9-B24D-533252BDD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6" name="Oval 15">
              <a:extLst>
                <a:ext uri="{FF2B5EF4-FFF2-40B4-BE49-F238E27FC236}">
                  <a16:creationId xmlns:a16="http://schemas.microsoft.com/office/drawing/2014/main" id="{5DD43A5E-96FC-4417-AAAA-6D22205AE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7" name="Oval 16">
              <a:extLst>
                <a:ext uri="{FF2B5EF4-FFF2-40B4-BE49-F238E27FC236}">
                  <a16:creationId xmlns:a16="http://schemas.microsoft.com/office/drawing/2014/main" id="{AC8EC610-CBFB-4415-82B2-94F68101CF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9" name="Rectangle 18">
            <a:extLst>
              <a:ext uri="{FF2B5EF4-FFF2-40B4-BE49-F238E27FC236}">
                <a16:creationId xmlns:a16="http://schemas.microsoft.com/office/drawing/2014/main" id="{829B68D6-C6CC-4D1D-92F1-5FE2522D57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45274" cy="6857999"/>
          </a:xfrm>
          <a:prstGeom prst="rect">
            <a:avLst/>
          </a:prstGeom>
          <a:blipFill dpi="0" rotWithShape="1">
            <a:blip r:embed="rId4">
              <a:alphaModFix amt="60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p:cNvSpPr>
            <a:spLocks noGrp="1"/>
          </p:cNvSpPr>
          <p:nvPr>
            <p:ph type="title"/>
          </p:nvPr>
        </p:nvSpPr>
        <p:spPr>
          <a:xfrm>
            <a:off x="-1" y="141402"/>
            <a:ext cx="8643257" cy="1131217"/>
          </a:xfrm>
        </p:spPr>
        <p:txBody>
          <a:bodyPr vert="horz" lIns="91440" tIns="45720" rIns="91440" bIns="45720" rtlCol="0" anchor="ctr">
            <a:normAutofit/>
          </a:bodyPr>
          <a:lstStyle/>
          <a:p>
            <a:pPr algn="l"/>
            <a:r>
              <a:rPr lang="en-US" sz="4800" dirty="0">
                <a:solidFill>
                  <a:srgbClr val="17406D"/>
                </a:solidFill>
                <a:latin typeface="Aptos Display" panose="020B0004020202020204" pitchFamily="34" charset="0"/>
              </a:rPr>
              <a:t>Emergency contact information</a:t>
            </a:r>
          </a:p>
        </p:txBody>
      </p:sp>
      <p:sp>
        <p:nvSpPr>
          <p:cNvPr id="10" name="TextBox 9"/>
          <p:cNvSpPr txBox="1"/>
          <p:nvPr/>
        </p:nvSpPr>
        <p:spPr>
          <a:xfrm>
            <a:off x="65989" y="968829"/>
            <a:ext cx="7728182" cy="5747769"/>
          </a:xfrm>
          <a:prstGeom prst="rect">
            <a:avLst/>
          </a:prstGeom>
        </p:spPr>
        <p:txBody>
          <a:bodyPr vert="horz" lIns="91440" tIns="45720" rIns="91440" bIns="45720" rtlCol="0">
            <a:noAutofit/>
          </a:bodyPr>
          <a:lstStyle/>
          <a:p>
            <a:pPr indent="-182880" defTabSz="914400">
              <a:lnSpc>
                <a:spcPct val="90000"/>
              </a:lnSpc>
              <a:spcAft>
                <a:spcPts val="600"/>
              </a:spcAft>
              <a:buClr>
                <a:schemeClr val="accent1">
                  <a:lumMod val="75000"/>
                </a:schemeClr>
              </a:buClr>
              <a:buSzPct val="85000"/>
              <a:buFont typeface="Wingdings" pitchFamily="2" charset="2"/>
              <a:buChar char="§"/>
            </a:pPr>
            <a:r>
              <a:rPr lang="en-US" sz="1400" b="1" dirty="0">
                <a:solidFill>
                  <a:srgbClr val="17406D"/>
                </a:solidFill>
                <a:latin typeface="Aptos" panose="020B0004020202020204" pitchFamily="34" charset="0"/>
              </a:rPr>
              <a:t>Download the CAP </a:t>
            </a:r>
            <a:r>
              <a:rPr lang="en-US" sz="1400" b="1" dirty="0" err="1">
                <a:solidFill>
                  <a:srgbClr val="17406D"/>
                </a:solidFill>
                <a:latin typeface="Aptos" panose="020B0004020202020204" pitchFamily="34" charset="0"/>
              </a:rPr>
              <a:t>CAP</a:t>
            </a:r>
            <a:r>
              <a:rPr lang="en-US" sz="1400" b="1" dirty="0">
                <a:solidFill>
                  <a:srgbClr val="17406D"/>
                </a:solidFill>
                <a:latin typeface="Aptos" panose="020B0004020202020204" pitchFamily="34" charset="0"/>
              </a:rPr>
              <a:t> app to your mobile phone:</a:t>
            </a:r>
          </a:p>
          <a:p>
            <a:pPr indent="-182880" defTabSz="914400">
              <a:lnSpc>
                <a:spcPct val="90000"/>
              </a:lnSpc>
              <a:spcAft>
                <a:spcPts val="600"/>
              </a:spcAft>
              <a:buClr>
                <a:schemeClr val="accent1">
                  <a:lumMod val="75000"/>
                </a:schemeClr>
              </a:buClr>
              <a:buSzPct val="85000"/>
              <a:buFont typeface="Wingdings" pitchFamily="2" charset="2"/>
              <a:buChar char="§"/>
            </a:pPr>
            <a:r>
              <a:rPr lang="en-US" sz="1400" b="1" dirty="0">
                <a:solidFill>
                  <a:srgbClr val="17406D"/>
                </a:solidFill>
                <a:latin typeface="Aptos" panose="020B0004020202020204" pitchFamily="34" charset="0"/>
              </a:rPr>
              <a:t>CAP </a:t>
            </a:r>
            <a:r>
              <a:rPr lang="en-US" sz="1400" b="1" dirty="0" err="1">
                <a:solidFill>
                  <a:srgbClr val="17406D"/>
                </a:solidFill>
                <a:latin typeface="Aptos" panose="020B0004020202020204" pitchFamily="34" charset="0"/>
              </a:rPr>
              <a:t>CAP</a:t>
            </a:r>
            <a:r>
              <a:rPr lang="en-US" sz="1400" b="1" dirty="0">
                <a:solidFill>
                  <a:srgbClr val="17406D"/>
                </a:solidFill>
                <a:latin typeface="Aptos" panose="020B0004020202020204" pitchFamily="34" charset="0"/>
              </a:rPr>
              <a:t> Google Play:    </a:t>
            </a:r>
          </a:p>
          <a:p>
            <a:pPr defTabSz="914400">
              <a:lnSpc>
                <a:spcPct val="90000"/>
              </a:lnSpc>
              <a:spcAft>
                <a:spcPts val="600"/>
              </a:spcAft>
              <a:buClr>
                <a:schemeClr val="accent1">
                  <a:lumMod val="75000"/>
                </a:schemeClr>
              </a:buClr>
              <a:buSzPct val="85000"/>
            </a:pPr>
            <a:r>
              <a:rPr lang="en-US" sz="1400" dirty="0">
                <a:solidFill>
                  <a:srgbClr val="17406D"/>
                </a:solidFill>
                <a:latin typeface="Aptos" panose="020B0004020202020204" pitchFamily="34" charset="0"/>
                <a:hlinkClick r:id="rId6">
                  <a:extLst>
                    <a:ext uri="{A12FA001-AC4F-418D-AE19-62706E023703}">
                      <ahyp:hlinkClr xmlns:ahyp="http://schemas.microsoft.com/office/drawing/2018/hyperlinkcolor" val="tx"/>
                    </a:ext>
                  </a:extLst>
                </a:hlinkClick>
              </a:rPr>
              <a:t>    </a:t>
            </a:r>
            <a:r>
              <a:rPr lang="en-US" sz="1400" u="sng" dirty="0">
                <a:solidFill>
                  <a:srgbClr val="17406D"/>
                </a:solidFill>
                <a:latin typeface="Aptos" panose="020B0004020202020204" pitchFamily="34" charset="0"/>
                <a:hlinkClick r:id="rId6">
                  <a:extLst>
                    <a:ext uri="{A12FA001-AC4F-418D-AE19-62706E023703}">
                      <ahyp:hlinkClr xmlns:ahyp="http://schemas.microsoft.com/office/drawing/2018/hyperlinkcolor" val="tx"/>
                    </a:ext>
                  </a:extLst>
                </a:hlinkClick>
              </a:rPr>
              <a:t>https://play.google.com/store/apps/details?id=hr.optimit.capcap.mobile&amp;hl=en&amp;gl=US</a:t>
            </a:r>
            <a:endParaRPr lang="en-US" sz="1400" dirty="0">
              <a:solidFill>
                <a:srgbClr val="17406D"/>
              </a:solidFill>
              <a:latin typeface="Aptos" panose="020B0004020202020204" pitchFamily="34" charset="0"/>
            </a:endParaRPr>
          </a:p>
          <a:p>
            <a:pPr indent="-182880" defTabSz="914400">
              <a:lnSpc>
                <a:spcPct val="90000"/>
              </a:lnSpc>
              <a:spcAft>
                <a:spcPts val="600"/>
              </a:spcAft>
              <a:buClr>
                <a:schemeClr val="accent1">
                  <a:lumMod val="75000"/>
                </a:schemeClr>
              </a:buClr>
              <a:buSzPct val="85000"/>
              <a:buFont typeface="Wingdings" pitchFamily="2" charset="2"/>
              <a:buChar char="§"/>
            </a:pPr>
            <a:r>
              <a:rPr lang="en-US" sz="1400" b="1" dirty="0">
                <a:solidFill>
                  <a:srgbClr val="17406D"/>
                </a:solidFill>
                <a:latin typeface="Aptos" panose="020B0004020202020204" pitchFamily="34" charset="0"/>
              </a:rPr>
              <a:t>CAP </a:t>
            </a:r>
            <a:r>
              <a:rPr lang="en-US" sz="1400" b="1" dirty="0" err="1">
                <a:solidFill>
                  <a:srgbClr val="17406D"/>
                </a:solidFill>
                <a:latin typeface="Aptos" panose="020B0004020202020204" pitchFamily="34" charset="0"/>
              </a:rPr>
              <a:t>CAP</a:t>
            </a:r>
            <a:r>
              <a:rPr lang="en-US" sz="1400" b="1" dirty="0">
                <a:solidFill>
                  <a:srgbClr val="17406D"/>
                </a:solidFill>
                <a:latin typeface="Aptos" panose="020B0004020202020204" pitchFamily="34" charset="0"/>
              </a:rPr>
              <a:t> Apple:</a:t>
            </a:r>
            <a:r>
              <a:rPr lang="en-US" sz="1400" dirty="0">
                <a:solidFill>
                  <a:srgbClr val="17406D"/>
                </a:solidFill>
                <a:latin typeface="Aptos" panose="020B0004020202020204" pitchFamily="34" charset="0"/>
              </a:rPr>
              <a:t> </a:t>
            </a:r>
            <a:r>
              <a:rPr lang="en-US" sz="1400" u="sng" dirty="0">
                <a:solidFill>
                  <a:srgbClr val="17406D"/>
                </a:solidFill>
                <a:latin typeface="Aptos" panose="020B0004020202020204" pitchFamily="34" charset="0"/>
                <a:hlinkClick r:id="rId7">
                  <a:extLst>
                    <a:ext uri="{A12FA001-AC4F-418D-AE19-62706E023703}">
                      <ahyp:hlinkClr xmlns:ahyp="http://schemas.microsoft.com/office/drawing/2018/hyperlinkcolor" val="tx"/>
                    </a:ext>
                  </a:extLst>
                </a:hlinkClick>
              </a:rPr>
              <a:t>https://apps.apple.com/us/app/capcap/id1176568291</a:t>
            </a:r>
            <a:endParaRPr lang="en-US" sz="1400" dirty="0">
              <a:solidFill>
                <a:srgbClr val="17406D"/>
              </a:solidFill>
              <a:latin typeface="Aptos" panose="020B0004020202020204" pitchFamily="34" charset="0"/>
            </a:endParaRPr>
          </a:p>
          <a:p>
            <a:pPr defTabSz="914400">
              <a:lnSpc>
                <a:spcPct val="90000"/>
              </a:lnSpc>
              <a:spcAft>
                <a:spcPts val="600"/>
              </a:spcAft>
              <a:buClr>
                <a:schemeClr val="accent1">
                  <a:lumMod val="75000"/>
                </a:schemeClr>
              </a:buClr>
              <a:buSzPct val="85000"/>
            </a:pPr>
            <a:r>
              <a:rPr lang="en-US" sz="1400" dirty="0">
                <a:solidFill>
                  <a:srgbClr val="17406D"/>
                </a:solidFill>
                <a:latin typeface="Aptos" panose="020B0004020202020204" pitchFamily="34" charset="0"/>
              </a:rPr>
              <a:t> </a:t>
            </a:r>
          </a:p>
          <a:p>
            <a:pPr indent="-182880" defTabSz="914400">
              <a:lnSpc>
                <a:spcPct val="90000"/>
              </a:lnSpc>
              <a:spcAft>
                <a:spcPts val="600"/>
              </a:spcAft>
              <a:buClr>
                <a:schemeClr val="accent1">
                  <a:lumMod val="75000"/>
                </a:schemeClr>
              </a:buClr>
              <a:buSzPct val="85000"/>
              <a:buFont typeface="Wingdings" pitchFamily="2" charset="2"/>
              <a:buChar char="§"/>
            </a:pPr>
            <a:r>
              <a:rPr lang="en-US" sz="1400" b="1" dirty="0">
                <a:solidFill>
                  <a:srgbClr val="17406D"/>
                </a:solidFill>
                <a:latin typeface="Aptos" panose="020B0004020202020204" pitchFamily="34" charset="0"/>
              </a:rPr>
              <a:t>NEMO: </a:t>
            </a:r>
            <a:r>
              <a:rPr lang="en-US" sz="1400" u="sng" dirty="0">
                <a:solidFill>
                  <a:srgbClr val="17406D"/>
                </a:solidFill>
                <a:latin typeface="Aptos" panose="020B0004020202020204" pitchFamily="34" charset="0"/>
                <a:hlinkClick r:id="rId8">
                  <a:extLst>
                    <a:ext uri="{A12FA001-AC4F-418D-AE19-62706E023703}">
                      <ahyp:hlinkClr xmlns:ahyp="http://schemas.microsoft.com/office/drawing/2018/hyperlinkcolor" val="tx"/>
                    </a:ext>
                  </a:extLst>
                </a:hlinkClick>
              </a:rPr>
              <a:t>http://nemo.gov.lc/</a:t>
            </a:r>
            <a:endParaRPr lang="en-US" sz="1400" dirty="0">
              <a:solidFill>
                <a:srgbClr val="17406D"/>
              </a:solidFill>
              <a:latin typeface="Aptos" panose="020B0004020202020204" pitchFamily="34" charset="0"/>
            </a:endParaRPr>
          </a:p>
          <a:p>
            <a:pPr indent="-182880" defTabSz="914400">
              <a:lnSpc>
                <a:spcPct val="90000"/>
              </a:lnSpc>
              <a:spcAft>
                <a:spcPts val="600"/>
              </a:spcAft>
              <a:buClr>
                <a:schemeClr val="accent1">
                  <a:lumMod val="75000"/>
                </a:schemeClr>
              </a:buClr>
              <a:buSzPct val="85000"/>
              <a:buFont typeface="Wingdings" pitchFamily="2" charset="2"/>
              <a:buChar char="§"/>
            </a:pPr>
            <a:r>
              <a:rPr lang="en-US" sz="1400" dirty="0">
                <a:solidFill>
                  <a:srgbClr val="17406D"/>
                </a:solidFill>
                <a:latin typeface="Aptos" panose="020B0004020202020204" pitchFamily="34" charset="0"/>
              </a:rPr>
              <a:t>Tel: +1 758-452-3802, Ms Kenisha Jeffrey – Director and Mrs Princess Khodra – Deputy Director</a:t>
            </a:r>
          </a:p>
          <a:p>
            <a:pPr indent="-182880" defTabSz="914400">
              <a:lnSpc>
                <a:spcPct val="90000"/>
              </a:lnSpc>
              <a:spcAft>
                <a:spcPts val="600"/>
              </a:spcAft>
              <a:buClr>
                <a:schemeClr val="accent1">
                  <a:lumMod val="75000"/>
                </a:schemeClr>
              </a:buClr>
              <a:buSzPct val="85000"/>
              <a:buFont typeface="Wingdings" pitchFamily="2" charset="2"/>
              <a:buChar char="§"/>
            </a:pPr>
            <a:r>
              <a:rPr lang="en-US" sz="1400" dirty="0">
                <a:solidFill>
                  <a:srgbClr val="17406D"/>
                </a:solidFill>
                <a:latin typeface="Aptos" panose="020B0004020202020204" pitchFamily="34" charset="0"/>
              </a:rPr>
              <a:t>Email: </a:t>
            </a:r>
            <a:r>
              <a:rPr lang="en-US" sz="1400" dirty="0">
                <a:solidFill>
                  <a:srgbClr val="17406D"/>
                </a:solidFill>
                <a:latin typeface="Aptos" panose="020B0004020202020204" pitchFamily="34" charset="0"/>
                <a:hlinkClick r:id="rId9">
                  <a:extLst>
                    <a:ext uri="{A12FA001-AC4F-418D-AE19-62706E023703}">
                      <ahyp:hlinkClr xmlns:ahyp="http://schemas.microsoft.com/office/drawing/2018/hyperlinkcolor" val="tx"/>
                    </a:ext>
                  </a:extLst>
                </a:hlinkClick>
              </a:rPr>
              <a:t>admin@nemo.gov.lc</a:t>
            </a:r>
            <a:r>
              <a:rPr lang="en-US" sz="1400" dirty="0">
                <a:solidFill>
                  <a:srgbClr val="17406D"/>
                </a:solidFill>
                <a:latin typeface="Aptos" panose="020B0004020202020204" pitchFamily="34" charset="0"/>
              </a:rPr>
              <a:t> </a:t>
            </a:r>
          </a:p>
          <a:p>
            <a:pPr indent="-182880" defTabSz="914400">
              <a:lnSpc>
                <a:spcPct val="90000"/>
              </a:lnSpc>
              <a:spcAft>
                <a:spcPts val="600"/>
              </a:spcAft>
              <a:buClr>
                <a:schemeClr val="accent1">
                  <a:lumMod val="75000"/>
                </a:schemeClr>
              </a:buClr>
              <a:buSzPct val="85000"/>
              <a:buFont typeface="Wingdings" pitchFamily="2" charset="2"/>
              <a:buChar char="§"/>
            </a:pPr>
            <a:endParaRPr lang="en-US" sz="1400" dirty="0">
              <a:solidFill>
                <a:srgbClr val="17406D"/>
              </a:solidFill>
              <a:latin typeface="Aptos" panose="020B0004020202020204" pitchFamily="34" charset="0"/>
            </a:endParaRPr>
          </a:p>
          <a:p>
            <a:pPr indent="-182880" defTabSz="914400">
              <a:lnSpc>
                <a:spcPct val="90000"/>
              </a:lnSpc>
              <a:spcAft>
                <a:spcPts val="600"/>
              </a:spcAft>
              <a:buClr>
                <a:schemeClr val="accent1">
                  <a:lumMod val="75000"/>
                </a:schemeClr>
              </a:buClr>
              <a:buSzPct val="85000"/>
              <a:buFont typeface="Wingdings" pitchFamily="2" charset="2"/>
              <a:buChar char="§"/>
            </a:pPr>
            <a:r>
              <a:rPr lang="en-US" sz="1400" b="1" dirty="0">
                <a:solidFill>
                  <a:srgbClr val="17406D"/>
                </a:solidFill>
                <a:latin typeface="Aptos" panose="020B0004020202020204" pitchFamily="34" charset="0"/>
              </a:rPr>
              <a:t>St Lucia Meteorological Services: </a:t>
            </a:r>
            <a:r>
              <a:rPr lang="en-US" sz="1400" u="sng" dirty="0">
                <a:solidFill>
                  <a:srgbClr val="17406D"/>
                </a:solidFill>
                <a:latin typeface="Aptos" panose="020B0004020202020204" pitchFamily="34" charset="0"/>
                <a:hlinkClick r:id="rId10">
                  <a:extLst>
                    <a:ext uri="{A12FA001-AC4F-418D-AE19-62706E023703}">
                      <ahyp:hlinkClr xmlns:ahyp="http://schemas.microsoft.com/office/drawing/2018/hyperlinkcolor" val="tx"/>
                    </a:ext>
                  </a:extLst>
                </a:hlinkClick>
              </a:rPr>
              <a:t>https://met.gov.lc/</a:t>
            </a:r>
            <a:endParaRPr lang="en-US" sz="1400" u="sng" dirty="0">
              <a:solidFill>
                <a:srgbClr val="17406D"/>
              </a:solidFill>
              <a:latin typeface="Aptos" panose="020B0004020202020204" pitchFamily="34" charset="0"/>
            </a:endParaRPr>
          </a:p>
          <a:p>
            <a:pPr defTabSz="914400">
              <a:lnSpc>
                <a:spcPct val="90000"/>
              </a:lnSpc>
              <a:spcAft>
                <a:spcPts val="600"/>
              </a:spcAft>
              <a:buClr>
                <a:schemeClr val="accent1">
                  <a:lumMod val="75000"/>
                </a:schemeClr>
              </a:buClr>
              <a:buSzPct val="85000"/>
            </a:pPr>
            <a:endParaRPr lang="en-US" sz="1400" b="1" u="sng" dirty="0">
              <a:solidFill>
                <a:srgbClr val="17406D"/>
              </a:solidFill>
              <a:latin typeface="Aptos" panose="020B0004020202020204" pitchFamily="34" charset="0"/>
            </a:endParaRPr>
          </a:p>
          <a:p>
            <a:pPr indent="-182880" defTabSz="914400">
              <a:lnSpc>
                <a:spcPct val="90000"/>
              </a:lnSpc>
              <a:spcAft>
                <a:spcPts val="600"/>
              </a:spcAft>
              <a:buClr>
                <a:schemeClr val="accent1">
                  <a:lumMod val="75000"/>
                </a:schemeClr>
              </a:buClr>
              <a:buSzPct val="85000"/>
              <a:buFont typeface="Wingdings" pitchFamily="2" charset="2"/>
              <a:buChar char="§"/>
            </a:pPr>
            <a:r>
              <a:rPr lang="en-US" sz="1400" b="1" dirty="0" err="1">
                <a:solidFill>
                  <a:srgbClr val="17406D"/>
                </a:solidFill>
                <a:latin typeface="Aptos" panose="020B0004020202020204" pitchFamily="34" charset="0"/>
              </a:rPr>
              <a:t>Hewannora</a:t>
            </a:r>
            <a:r>
              <a:rPr lang="en-US" sz="1400" b="1" dirty="0">
                <a:solidFill>
                  <a:srgbClr val="17406D"/>
                </a:solidFill>
                <a:latin typeface="Aptos" panose="020B0004020202020204" pitchFamily="34" charset="0"/>
              </a:rPr>
              <a:t> Intl Airport </a:t>
            </a:r>
            <a:r>
              <a:rPr lang="en-US" sz="1400" dirty="0">
                <a:solidFill>
                  <a:srgbClr val="17406D"/>
                </a:solidFill>
                <a:latin typeface="Aptos" panose="020B0004020202020204" pitchFamily="34" charset="0"/>
              </a:rPr>
              <a:t>Tel: +1 758 454 6550 </a:t>
            </a:r>
          </a:p>
          <a:p>
            <a:pPr indent="-182880" defTabSz="914400">
              <a:lnSpc>
                <a:spcPct val="90000"/>
              </a:lnSpc>
              <a:spcAft>
                <a:spcPts val="600"/>
              </a:spcAft>
              <a:buClr>
                <a:schemeClr val="accent1">
                  <a:lumMod val="75000"/>
                </a:schemeClr>
              </a:buClr>
              <a:buSzPct val="85000"/>
              <a:buFont typeface="Wingdings" pitchFamily="2" charset="2"/>
              <a:buChar char="§"/>
            </a:pPr>
            <a:r>
              <a:rPr lang="en-US" sz="1400" dirty="0">
                <a:solidFill>
                  <a:srgbClr val="17406D"/>
                </a:solidFill>
                <a:latin typeface="Aptos" panose="020B0004020202020204" pitchFamily="34" charset="0"/>
              </a:rPr>
              <a:t>Fax: +1 758 454 9705 </a:t>
            </a:r>
          </a:p>
          <a:p>
            <a:pPr indent="-182880" defTabSz="914400">
              <a:lnSpc>
                <a:spcPct val="90000"/>
              </a:lnSpc>
              <a:spcAft>
                <a:spcPts val="600"/>
              </a:spcAft>
              <a:buClr>
                <a:schemeClr val="accent1">
                  <a:lumMod val="75000"/>
                </a:schemeClr>
              </a:buClr>
              <a:buSzPct val="85000"/>
              <a:buFont typeface="Wingdings" pitchFamily="2" charset="2"/>
              <a:buChar char="§"/>
            </a:pPr>
            <a:r>
              <a:rPr lang="en-US" sz="1400" b="1" dirty="0">
                <a:solidFill>
                  <a:srgbClr val="17406D"/>
                </a:solidFill>
                <a:latin typeface="Aptos" panose="020B0004020202020204" pitchFamily="34" charset="0"/>
              </a:rPr>
              <a:t>George FL Charles Airport </a:t>
            </a:r>
            <a:r>
              <a:rPr lang="en-US" sz="1400" dirty="0">
                <a:solidFill>
                  <a:srgbClr val="17406D"/>
                </a:solidFill>
                <a:latin typeface="Aptos" panose="020B0004020202020204" pitchFamily="34" charset="0"/>
              </a:rPr>
              <a:t>+1 758 452-5860</a:t>
            </a:r>
          </a:p>
          <a:p>
            <a:pPr indent="-182880" defTabSz="914400">
              <a:lnSpc>
                <a:spcPct val="90000"/>
              </a:lnSpc>
              <a:spcAft>
                <a:spcPts val="600"/>
              </a:spcAft>
              <a:buClr>
                <a:schemeClr val="accent1">
                  <a:lumMod val="75000"/>
                </a:schemeClr>
              </a:buClr>
              <a:buSzPct val="85000"/>
              <a:buFont typeface="Wingdings" pitchFamily="2" charset="2"/>
              <a:buChar char="§"/>
            </a:pPr>
            <a:r>
              <a:rPr lang="en-US" sz="1400" dirty="0">
                <a:solidFill>
                  <a:srgbClr val="17406D"/>
                </a:solidFill>
                <a:latin typeface="Aptos" panose="020B0004020202020204" pitchFamily="34" charset="0"/>
              </a:rPr>
              <a:t>Hotline: +1 758 454-3452</a:t>
            </a:r>
          </a:p>
          <a:p>
            <a:pPr indent="-182880" defTabSz="914400">
              <a:lnSpc>
                <a:spcPct val="90000"/>
              </a:lnSpc>
              <a:spcAft>
                <a:spcPts val="600"/>
              </a:spcAft>
              <a:buClr>
                <a:schemeClr val="accent1">
                  <a:lumMod val="75000"/>
                </a:schemeClr>
              </a:buClr>
              <a:buSzPct val="85000"/>
              <a:buFont typeface="Wingdings" pitchFamily="2" charset="2"/>
              <a:buChar char="§"/>
            </a:pPr>
            <a:r>
              <a:rPr lang="en-US" sz="1400" dirty="0">
                <a:solidFill>
                  <a:srgbClr val="17406D"/>
                </a:solidFill>
                <a:latin typeface="Aptos" panose="020B0004020202020204" pitchFamily="34" charset="0"/>
              </a:rPr>
              <a:t>E-mail: </a:t>
            </a:r>
            <a:r>
              <a:rPr lang="en-US" sz="1400" dirty="0">
                <a:solidFill>
                  <a:srgbClr val="17406D"/>
                </a:solidFill>
                <a:latin typeface="Aptos" panose="020B0004020202020204" pitchFamily="34" charset="0"/>
                <a:hlinkClick r:id="rId11">
                  <a:extLst>
                    <a:ext uri="{A12FA001-AC4F-418D-AE19-62706E023703}">
                      <ahyp:hlinkClr xmlns:ahyp="http://schemas.microsoft.com/office/drawing/2018/hyperlinkcolor" val="tx"/>
                    </a:ext>
                  </a:extLst>
                </a:hlinkClick>
              </a:rPr>
              <a:t>slumet@yahoo.com</a:t>
            </a:r>
            <a:endParaRPr lang="en-US" sz="1400" dirty="0">
              <a:solidFill>
                <a:srgbClr val="17406D"/>
              </a:solidFill>
              <a:latin typeface="Aptos" panose="020B0004020202020204" pitchFamily="34" charset="0"/>
            </a:endParaRPr>
          </a:p>
          <a:p>
            <a:pPr indent="-182880" defTabSz="914400">
              <a:lnSpc>
                <a:spcPct val="90000"/>
              </a:lnSpc>
              <a:spcAft>
                <a:spcPts val="600"/>
              </a:spcAft>
              <a:buClr>
                <a:schemeClr val="accent1">
                  <a:lumMod val="75000"/>
                </a:schemeClr>
              </a:buClr>
              <a:buSzPct val="85000"/>
              <a:buFont typeface="Wingdings" pitchFamily="2" charset="2"/>
              <a:buChar char="§"/>
            </a:pPr>
            <a:r>
              <a:rPr lang="en-US" sz="1400" dirty="0">
                <a:solidFill>
                  <a:srgbClr val="17406D"/>
                </a:solidFill>
                <a:latin typeface="Aptos" panose="020B0004020202020204" pitchFamily="34" charset="0"/>
              </a:rPr>
              <a:t>Twitter: @stluciaweather </a:t>
            </a:r>
          </a:p>
          <a:p>
            <a:pPr indent="-182880" defTabSz="914400">
              <a:lnSpc>
                <a:spcPct val="90000"/>
              </a:lnSpc>
              <a:spcAft>
                <a:spcPts val="600"/>
              </a:spcAft>
              <a:buClr>
                <a:schemeClr val="accent1">
                  <a:lumMod val="75000"/>
                </a:schemeClr>
              </a:buClr>
              <a:buSzPct val="85000"/>
              <a:buFont typeface="Wingdings" pitchFamily="2" charset="2"/>
              <a:buChar char="§"/>
            </a:pPr>
            <a:r>
              <a:rPr lang="en-US" sz="1400" dirty="0">
                <a:solidFill>
                  <a:srgbClr val="17406D"/>
                </a:solidFill>
                <a:latin typeface="Aptos" panose="020B0004020202020204" pitchFamily="34" charset="0"/>
              </a:rPr>
              <a:t>Facebook: </a:t>
            </a:r>
            <a:r>
              <a:rPr lang="en-US" sz="1400" dirty="0" err="1">
                <a:solidFill>
                  <a:srgbClr val="17406D"/>
                </a:solidFill>
                <a:latin typeface="Aptos" panose="020B0004020202020204" pitchFamily="34" charset="0"/>
              </a:rPr>
              <a:t>StLuciaMet</a:t>
            </a:r>
            <a:endParaRPr lang="en-US" sz="1400" dirty="0">
              <a:solidFill>
                <a:srgbClr val="17406D"/>
              </a:solidFill>
              <a:latin typeface="Aptos" panose="020B0004020202020204" pitchFamily="34" charset="0"/>
            </a:endParaRPr>
          </a:p>
          <a:p>
            <a:pPr indent="-182880" defTabSz="914400">
              <a:lnSpc>
                <a:spcPct val="90000"/>
              </a:lnSpc>
              <a:spcAft>
                <a:spcPts val="600"/>
              </a:spcAft>
              <a:buClr>
                <a:schemeClr val="accent1">
                  <a:lumMod val="75000"/>
                </a:schemeClr>
              </a:buClr>
              <a:buSzPct val="85000"/>
              <a:buFont typeface="Wingdings" pitchFamily="2" charset="2"/>
              <a:buChar char="§"/>
            </a:pPr>
            <a:endParaRPr lang="en-US" sz="1400" dirty="0">
              <a:solidFill>
                <a:srgbClr val="17406D"/>
              </a:solidFill>
              <a:latin typeface="Aptos" panose="020B0004020202020204" pitchFamily="34" charset="0"/>
            </a:endParaRPr>
          </a:p>
          <a:p>
            <a:pPr indent="-182880" defTabSz="914400">
              <a:lnSpc>
                <a:spcPct val="90000"/>
              </a:lnSpc>
              <a:spcAft>
                <a:spcPts val="600"/>
              </a:spcAft>
              <a:buClr>
                <a:schemeClr val="accent1">
                  <a:lumMod val="75000"/>
                </a:schemeClr>
              </a:buClr>
              <a:buSzPct val="85000"/>
              <a:buFont typeface="Wingdings" pitchFamily="2" charset="2"/>
              <a:buChar char="§"/>
            </a:pPr>
            <a:r>
              <a:rPr lang="en-US" sz="1400" b="1" dirty="0">
                <a:solidFill>
                  <a:srgbClr val="17406D"/>
                </a:solidFill>
                <a:latin typeface="Aptos" panose="020B0004020202020204" pitchFamily="34" charset="0"/>
              </a:rPr>
              <a:t>SLASPA Flight status</a:t>
            </a:r>
            <a:r>
              <a:rPr lang="en-US" sz="1400" dirty="0">
                <a:solidFill>
                  <a:srgbClr val="17406D"/>
                </a:solidFill>
                <a:latin typeface="Aptos" panose="020B0004020202020204" pitchFamily="34" charset="0"/>
              </a:rPr>
              <a:t>: </a:t>
            </a:r>
            <a:r>
              <a:rPr lang="en-US" sz="1400" u="sng" dirty="0">
                <a:solidFill>
                  <a:srgbClr val="17406D"/>
                </a:solidFill>
                <a:latin typeface="Aptos" panose="020B0004020202020204" pitchFamily="34" charset="0"/>
                <a:hlinkClick r:id="rId12">
                  <a:extLst>
                    <a:ext uri="{A12FA001-AC4F-418D-AE19-62706E023703}">
                      <ahyp:hlinkClr xmlns:ahyp="http://schemas.microsoft.com/office/drawing/2018/hyperlinkcolor" val="tx"/>
                    </a:ext>
                  </a:extLst>
                </a:hlinkClick>
              </a:rPr>
              <a:t>https://www.slaspa.com/hia/index.php/en/hia-arrivals</a:t>
            </a:r>
            <a:endParaRPr lang="en-US" sz="1400" dirty="0">
              <a:solidFill>
                <a:srgbClr val="17406D"/>
              </a:solidFill>
              <a:latin typeface="Aptos" panose="020B0004020202020204" pitchFamily="34" charset="0"/>
            </a:endParaRPr>
          </a:p>
          <a:p>
            <a:pPr indent="-182880" defTabSz="914400">
              <a:lnSpc>
                <a:spcPct val="90000"/>
              </a:lnSpc>
              <a:spcAft>
                <a:spcPts val="600"/>
              </a:spcAft>
              <a:buClr>
                <a:schemeClr val="accent1">
                  <a:lumMod val="75000"/>
                </a:schemeClr>
              </a:buClr>
              <a:buSzPct val="85000"/>
              <a:buFont typeface="Wingdings" pitchFamily="2" charset="2"/>
              <a:buChar char="§"/>
            </a:pPr>
            <a:r>
              <a:rPr lang="en-US" sz="1400" dirty="0">
                <a:solidFill>
                  <a:srgbClr val="17406D"/>
                </a:solidFill>
                <a:latin typeface="Aptos" panose="020B0004020202020204" pitchFamily="34" charset="0"/>
              </a:rPr>
              <a:t>Tel: +1 758 457 6100</a:t>
            </a:r>
          </a:p>
          <a:p>
            <a:pPr indent="-182880" defTabSz="914400">
              <a:lnSpc>
                <a:spcPct val="90000"/>
              </a:lnSpc>
              <a:spcAft>
                <a:spcPts val="600"/>
              </a:spcAft>
              <a:buClr>
                <a:schemeClr val="accent1">
                  <a:lumMod val="75000"/>
                </a:schemeClr>
              </a:buClr>
              <a:buSzPct val="85000"/>
              <a:buFont typeface="Wingdings" pitchFamily="2" charset="2"/>
              <a:buChar char="§"/>
            </a:pPr>
            <a:r>
              <a:rPr lang="en-US" sz="1400" dirty="0">
                <a:solidFill>
                  <a:srgbClr val="17406D"/>
                </a:solidFill>
                <a:latin typeface="Aptos" panose="020B0004020202020204" pitchFamily="34" charset="0"/>
              </a:rPr>
              <a:t>Email: </a:t>
            </a:r>
            <a:r>
              <a:rPr lang="en-US" sz="1400" dirty="0">
                <a:solidFill>
                  <a:srgbClr val="17406D"/>
                </a:solidFill>
                <a:latin typeface="Aptos" panose="020B0004020202020204" pitchFamily="34" charset="0"/>
                <a:hlinkClick r:id="rId13">
                  <a:extLst>
                    <a:ext uri="{A12FA001-AC4F-418D-AE19-62706E023703}">
                      <ahyp:hlinkClr xmlns:ahyp="http://schemas.microsoft.com/office/drawing/2018/hyperlinkcolor" val="tx"/>
                    </a:ext>
                  </a:extLst>
                </a:hlinkClick>
              </a:rPr>
              <a:t>info@slaspa.com</a:t>
            </a:r>
            <a:endParaRPr lang="en-US" sz="1400" dirty="0">
              <a:solidFill>
                <a:srgbClr val="17406D"/>
              </a:solidFill>
              <a:latin typeface="Aptos" panose="020B0004020202020204" pitchFamily="34" charset="0"/>
            </a:endParaRPr>
          </a:p>
          <a:p>
            <a:pPr indent="-182880" defTabSz="914400">
              <a:lnSpc>
                <a:spcPct val="90000"/>
              </a:lnSpc>
              <a:spcAft>
                <a:spcPts val="600"/>
              </a:spcAft>
              <a:buClr>
                <a:schemeClr val="accent1">
                  <a:lumMod val="75000"/>
                </a:schemeClr>
              </a:buClr>
              <a:buSzPct val="85000"/>
              <a:buFont typeface="Wingdings" pitchFamily="2" charset="2"/>
              <a:buChar char="§"/>
            </a:pPr>
            <a:endParaRPr lang="en-US" sz="1400" dirty="0"/>
          </a:p>
        </p:txBody>
      </p:sp>
      <p:pic>
        <p:nvPicPr>
          <p:cNvPr id="9" name="Picture 8"/>
          <p:cNvPicPr/>
          <p:nvPr/>
        </p:nvPicPr>
        <p:blipFill>
          <a:blip r:embed="rId14" cstate="print">
            <a:extLst>
              <a:ext uri="{28A0092B-C50C-407E-A947-70E740481C1C}">
                <a14:useLocalDpi xmlns:a14="http://schemas.microsoft.com/office/drawing/2010/main" val="0"/>
              </a:ext>
            </a:extLst>
          </a:blip>
          <a:stretch>
            <a:fillRect/>
          </a:stretch>
        </p:blipFill>
        <p:spPr bwMode="auto">
          <a:xfrm>
            <a:off x="8203460" y="2766516"/>
            <a:ext cx="3369177" cy="1027598"/>
          </a:xfrm>
          <a:prstGeom prst="rect">
            <a:avLst/>
          </a:prstGeom>
          <a:noFill/>
        </p:spPr>
      </p:pic>
      <p:grpSp>
        <p:nvGrpSpPr>
          <p:cNvPr id="21" name="Group 20">
            <a:extLst>
              <a:ext uri="{FF2B5EF4-FFF2-40B4-BE49-F238E27FC236}">
                <a16:creationId xmlns:a16="http://schemas.microsoft.com/office/drawing/2014/main" id="{4732A386-7C2A-439A-BB1D-5CC2440E65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2" name="Oval 21">
              <a:extLst>
                <a:ext uri="{FF2B5EF4-FFF2-40B4-BE49-F238E27FC236}">
                  <a16:creationId xmlns:a16="http://schemas.microsoft.com/office/drawing/2014/main" id="{A1CD6A5D-4173-44ED-B98B-3F63242220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3" name="Oval 22">
              <a:extLst>
                <a:ext uri="{FF2B5EF4-FFF2-40B4-BE49-F238E27FC236}">
                  <a16:creationId xmlns:a16="http://schemas.microsoft.com/office/drawing/2014/main" id="{89485095-E900-493D-BBC5-801B7384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41359921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EC78E3E1-BBBA-4058-AAEB-714F04B025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6" name="Oval 15">
              <a:extLst>
                <a:ext uri="{FF2B5EF4-FFF2-40B4-BE49-F238E27FC236}">
                  <a16:creationId xmlns:a16="http://schemas.microsoft.com/office/drawing/2014/main" id="{86860FA5-CE2B-4019-8FD1-031D7D84E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7" name="Oval 16">
              <a:extLst>
                <a:ext uri="{FF2B5EF4-FFF2-40B4-BE49-F238E27FC236}">
                  <a16:creationId xmlns:a16="http://schemas.microsoft.com/office/drawing/2014/main" id="{392DF474-2C37-4DC7-B889-E88EAADEA6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9" name="Rectangle 18">
            <a:extLst>
              <a:ext uri="{FF2B5EF4-FFF2-40B4-BE49-F238E27FC236}">
                <a16:creationId xmlns:a16="http://schemas.microsoft.com/office/drawing/2014/main" id="{D2F9B8D9-2A0F-48A2-AD9F-81D8C49703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1672" y="0"/>
            <a:ext cx="7540328" cy="6857999"/>
          </a:xfrm>
          <a:prstGeom prst="rect">
            <a:avLst/>
          </a:prstGeom>
          <a:blipFill dpi="0" rotWithShape="1">
            <a:blip r:embed="rId4">
              <a:alphaModFix amt="60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p:cNvSpPr>
            <a:spLocks noGrp="1"/>
          </p:cNvSpPr>
          <p:nvPr>
            <p:ph type="title"/>
          </p:nvPr>
        </p:nvSpPr>
        <p:spPr>
          <a:xfrm>
            <a:off x="4835951" y="65988"/>
            <a:ext cx="7249211" cy="1583703"/>
          </a:xfrm>
          <a:ln>
            <a:noFill/>
          </a:ln>
        </p:spPr>
        <p:txBody>
          <a:bodyPr vert="horz" lIns="91440" tIns="45720" rIns="91440" bIns="45720" rtlCol="0" anchor="ctr">
            <a:normAutofit/>
          </a:bodyPr>
          <a:lstStyle/>
          <a:p>
            <a:pPr algn="l"/>
            <a:r>
              <a:rPr lang="en-US" sz="4100" cap="all" dirty="0">
                <a:solidFill>
                  <a:srgbClr val="17406D"/>
                </a:solidFill>
                <a:latin typeface="Aptos Display" panose="020B0004020202020204" pitchFamily="34" charset="0"/>
              </a:rPr>
              <a:t>Emergency contact information</a:t>
            </a:r>
          </a:p>
        </p:txBody>
      </p:sp>
      <p:pic>
        <p:nvPicPr>
          <p:cNvPr id="9" name="Picture 8"/>
          <p:cNvPicPr/>
          <p:nvPr/>
        </p:nvPicPr>
        <p:blipFill>
          <a:blip r:embed="rId6" cstate="print">
            <a:extLst>
              <a:ext uri="{28A0092B-C50C-407E-A947-70E740481C1C}">
                <a14:useLocalDpi xmlns:a14="http://schemas.microsoft.com/office/drawing/2010/main" val="0"/>
              </a:ext>
            </a:extLst>
          </a:blip>
          <a:stretch>
            <a:fillRect/>
          </a:stretch>
        </p:blipFill>
        <p:spPr bwMode="auto">
          <a:xfrm>
            <a:off x="633999" y="2866510"/>
            <a:ext cx="3722101" cy="1135240"/>
          </a:xfrm>
          <a:prstGeom prst="rect">
            <a:avLst/>
          </a:prstGeom>
          <a:noFill/>
        </p:spPr>
      </p:pic>
      <p:sp>
        <p:nvSpPr>
          <p:cNvPr id="10" name="TextBox 9"/>
          <p:cNvSpPr txBox="1"/>
          <p:nvPr/>
        </p:nvSpPr>
        <p:spPr>
          <a:xfrm>
            <a:off x="4970109" y="1403602"/>
            <a:ext cx="6730276" cy="5388409"/>
          </a:xfrm>
          <a:prstGeom prst="rect">
            <a:avLst/>
          </a:prstGeom>
        </p:spPr>
        <p:txBody>
          <a:bodyPr vert="horz" lIns="91440" tIns="45720" rIns="91440" bIns="45720" rtlCol="0">
            <a:normAutofit/>
          </a:bodyPr>
          <a:lstStyle/>
          <a:p>
            <a:pPr indent="-182880" defTabSz="914400">
              <a:lnSpc>
                <a:spcPct val="90000"/>
              </a:lnSpc>
              <a:spcAft>
                <a:spcPts val="600"/>
              </a:spcAft>
              <a:buClr>
                <a:schemeClr val="accent1">
                  <a:lumMod val="75000"/>
                </a:schemeClr>
              </a:buClr>
              <a:buSzPct val="85000"/>
              <a:buFont typeface="Wingdings" pitchFamily="2" charset="2"/>
              <a:buChar char="§"/>
            </a:pPr>
            <a:endParaRPr lang="en-US" sz="1000" dirty="0"/>
          </a:p>
          <a:p>
            <a:pPr indent="-182880" defTabSz="914400">
              <a:lnSpc>
                <a:spcPct val="90000"/>
              </a:lnSpc>
              <a:spcAft>
                <a:spcPts val="600"/>
              </a:spcAft>
              <a:buClr>
                <a:schemeClr val="accent1">
                  <a:lumMod val="75000"/>
                </a:schemeClr>
              </a:buClr>
              <a:buSzPct val="85000"/>
              <a:buFont typeface="Wingdings" pitchFamily="2" charset="2"/>
              <a:buChar char="§"/>
            </a:pPr>
            <a:r>
              <a:rPr lang="en-US" sz="1400" b="1" dirty="0">
                <a:solidFill>
                  <a:srgbClr val="17406D"/>
                </a:solidFill>
                <a:latin typeface="Aptos" panose="020B0004020202020204" pitchFamily="34" charset="0"/>
              </a:rPr>
              <a:t>LUCELEC</a:t>
            </a:r>
            <a:r>
              <a:rPr lang="en-US" sz="1400" dirty="0">
                <a:solidFill>
                  <a:srgbClr val="17406D"/>
                </a:solidFill>
                <a:latin typeface="Aptos" panose="020B0004020202020204" pitchFamily="34" charset="0"/>
              </a:rPr>
              <a:t>: </a:t>
            </a:r>
            <a:r>
              <a:rPr lang="en-US" sz="1400" dirty="0">
                <a:solidFill>
                  <a:srgbClr val="17406D"/>
                </a:solidFill>
                <a:latin typeface="Aptos" panose="020B0004020202020204" pitchFamily="34" charset="0"/>
                <a:hlinkClick r:id="rId7">
                  <a:extLst>
                    <a:ext uri="{A12FA001-AC4F-418D-AE19-62706E023703}">
                      <ahyp:hlinkClr xmlns:ahyp="http://schemas.microsoft.com/office/drawing/2018/hyperlinkcolor" val="tx"/>
                    </a:ext>
                  </a:extLst>
                </a:hlinkClick>
              </a:rPr>
              <a:t>https://www.lucelec.com/</a:t>
            </a:r>
            <a:endParaRPr lang="en-US" sz="1400" dirty="0">
              <a:solidFill>
                <a:srgbClr val="17406D"/>
              </a:solidFill>
              <a:latin typeface="Aptos" panose="020B0004020202020204" pitchFamily="34" charset="0"/>
            </a:endParaRPr>
          </a:p>
          <a:p>
            <a:pPr indent="-182880" defTabSz="914400">
              <a:lnSpc>
                <a:spcPct val="90000"/>
              </a:lnSpc>
              <a:spcAft>
                <a:spcPts val="600"/>
              </a:spcAft>
              <a:buClr>
                <a:schemeClr val="accent1">
                  <a:lumMod val="75000"/>
                </a:schemeClr>
              </a:buClr>
              <a:buSzPct val="85000"/>
              <a:buFont typeface="Wingdings" pitchFamily="2" charset="2"/>
              <a:buChar char="§"/>
            </a:pPr>
            <a:r>
              <a:rPr lang="en-US" sz="1400" dirty="0">
                <a:solidFill>
                  <a:srgbClr val="17406D"/>
                </a:solidFill>
                <a:latin typeface="Aptos" panose="020B0004020202020204" pitchFamily="34" charset="0"/>
              </a:rPr>
              <a:t>Tel: +1 758 457‐4761</a:t>
            </a:r>
          </a:p>
          <a:p>
            <a:pPr indent="-182880" defTabSz="914400">
              <a:lnSpc>
                <a:spcPct val="90000"/>
              </a:lnSpc>
              <a:spcAft>
                <a:spcPts val="600"/>
              </a:spcAft>
              <a:buClr>
                <a:schemeClr val="accent1">
                  <a:lumMod val="75000"/>
                </a:schemeClr>
              </a:buClr>
              <a:buSzPct val="85000"/>
              <a:buFont typeface="Wingdings" pitchFamily="2" charset="2"/>
              <a:buChar char="§"/>
            </a:pPr>
            <a:r>
              <a:rPr lang="en-US" sz="1400" dirty="0">
                <a:solidFill>
                  <a:srgbClr val="17406D"/>
                </a:solidFill>
                <a:latin typeface="Aptos" panose="020B0004020202020204" pitchFamily="34" charset="0"/>
              </a:rPr>
              <a:t>Mobile: +1 758 519-9613 – Omari Frederick – Corporate Communications                        Officer, External Communications</a:t>
            </a:r>
          </a:p>
          <a:p>
            <a:pPr indent="-182880" defTabSz="914400">
              <a:lnSpc>
                <a:spcPct val="90000"/>
              </a:lnSpc>
              <a:spcAft>
                <a:spcPts val="600"/>
              </a:spcAft>
              <a:buClr>
                <a:schemeClr val="accent1">
                  <a:lumMod val="75000"/>
                </a:schemeClr>
              </a:buClr>
              <a:buSzPct val="85000"/>
              <a:buFont typeface="Wingdings" pitchFamily="2" charset="2"/>
              <a:buChar char="§"/>
            </a:pPr>
            <a:r>
              <a:rPr lang="en-US" sz="1400" b="1" dirty="0">
                <a:solidFill>
                  <a:srgbClr val="17406D"/>
                </a:solidFill>
                <a:latin typeface="Aptos" panose="020B0004020202020204" pitchFamily="34" charset="0"/>
              </a:rPr>
              <a:t>Email: Omari Frederick</a:t>
            </a:r>
            <a:r>
              <a:rPr lang="en-US" sz="1400" dirty="0">
                <a:solidFill>
                  <a:srgbClr val="17406D"/>
                </a:solidFill>
                <a:latin typeface="Aptos" panose="020B0004020202020204" pitchFamily="34" charset="0"/>
              </a:rPr>
              <a:t> - </a:t>
            </a:r>
            <a:r>
              <a:rPr lang="en-US" sz="1400" dirty="0">
                <a:solidFill>
                  <a:srgbClr val="17406D"/>
                </a:solidFill>
                <a:latin typeface="Aptos" panose="020B0004020202020204" pitchFamily="34" charset="0"/>
                <a:hlinkClick r:id="rId8">
                  <a:extLst>
                    <a:ext uri="{A12FA001-AC4F-418D-AE19-62706E023703}">
                      <ahyp:hlinkClr xmlns:ahyp="http://schemas.microsoft.com/office/drawing/2018/hyperlinkcolor" val="tx"/>
                    </a:ext>
                  </a:extLst>
                </a:hlinkClick>
              </a:rPr>
              <a:t>ofrederick@lucelec.com</a:t>
            </a:r>
            <a:r>
              <a:rPr lang="en-US" sz="1400" dirty="0">
                <a:solidFill>
                  <a:srgbClr val="17406D"/>
                </a:solidFill>
                <a:latin typeface="Aptos" panose="020B0004020202020204" pitchFamily="34" charset="0"/>
              </a:rPr>
              <a:t> </a:t>
            </a:r>
          </a:p>
          <a:p>
            <a:pPr indent="-182880" defTabSz="914400">
              <a:lnSpc>
                <a:spcPct val="90000"/>
              </a:lnSpc>
              <a:spcAft>
                <a:spcPts val="600"/>
              </a:spcAft>
              <a:buClr>
                <a:schemeClr val="accent1">
                  <a:lumMod val="75000"/>
                </a:schemeClr>
              </a:buClr>
              <a:buSzPct val="85000"/>
              <a:buFont typeface="Wingdings" pitchFamily="2" charset="2"/>
              <a:buChar char="§"/>
            </a:pPr>
            <a:r>
              <a:rPr lang="en-US" sz="1400" dirty="0">
                <a:solidFill>
                  <a:srgbClr val="17406D"/>
                </a:solidFill>
                <a:latin typeface="Aptos" panose="020B0004020202020204" pitchFamily="34" charset="0"/>
              </a:rPr>
              <a:t>Customers can call the following numbers to report localized faults: 452-2165 for the north of the island and 454-6617 for the south of the island (from Praslin to Bouton).</a:t>
            </a:r>
          </a:p>
          <a:p>
            <a:pPr indent="-182880" defTabSz="914400">
              <a:lnSpc>
                <a:spcPct val="90000"/>
              </a:lnSpc>
              <a:spcAft>
                <a:spcPts val="600"/>
              </a:spcAft>
              <a:buClr>
                <a:schemeClr val="accent1">
                  <a:lumMod val="75000"/>
                </a:schemeClr>
              </a:buClr>
              <a:buSzPct val="85000"/>
              <a:buFont typeface="Wingdings" pitchFamily="2" charset="2"/>
              <a:buChar char="§"/>
            </a:pPr>
            <a:r>
              <a:rPr lang="en-US" sz="1400" dirty="0">
                <a:solidFill>
                  <a:srgbClr val="17406D"/>
                </a:solidFill>
                <a:latin typeface="Aptos" panose="020B0004020202020204" pitchFamily="34" charset="0"/>
              </a:rPr>
              <a:t>Send fault reports via WhatsApp: 285-6796, 285-7859, 285-3593, 285-3329, 728-9754, 728-9755, 728-9756. Please provide your name, a contact number, the location of the fault and the type of fault.</a:t>
            </a:r>
          </a:p>
          <a:p>
            <a:pPr indent="-182880" defTabSz="914400">
              <a:lnSpc>
                <a:spcPct val="90000"/>
              </a:lnSpc>
              <a:spcAft>
                <a:spcPts val="600"/>
              </a:spcAft>
              <a:buClr>
                <a:schemeClr val="accent1">
                  <a:lumMod val="75000"/>
                </a:schemeClr>
              </a:buClr>
              <a:buSzPct val="85000"/>
              <a:buFont typeface="Wingdings" pitchFamily="2" charset="2"/>
              <a:buChar char="§"/>
            </a:pPr>
            <a:r>
              <a:rPr lang="en-US" sz="1400" dirty="0">
                <a:solidFill>
                  <a:srgbClr val="17406D"/>
                </a:solidFill>
                <a:latin typeface="Aptos" panose="020B0004020202020204" pitchFamily="34" charset="0"/>
              </a:rPr>
              <a:t>Email: </a:t>
            </a:r>
            <a:r>
              <a:rPr lang="en-US" sz="1400" dirty="0">
                <a:solidFill>
                  <a:srgbClr val="17406D"/>
                </a:solidFill>
                <a:latin typeface="Aptos" panose="020B0004020202020204" pitchFamily="34" charset="0"/>
                <a:hlinkClick r:id="rId9">
                  <a:extLst>
                    <a:ext uri="{A12FA001-AC4F-418D-AE19-62706E023703}">
                      <ahyp:hlinkClr xmlns:ahyp="http://schemas.microsoft.com/office/drawing/2018/hyperlinkcolor" val="tx"/>
                    </a:ext>
                  </a:extLst>
                </a:hlinkClick>
              </a:rPr>
              <a:t>customersupport@lucelec.com</a:t>
            </a:r>
            <a:r>
              <a:rPr lang="en-US" sz="1400" dirty="0">
                <a:solidFill>
                  <a:srgbClr val="17406D"/>
                </a:solidFill>
                <a:latin typeface="Aptos" panose="020B0004020202020204" pitchFamily="34" charset="0"/>
              </a:rPr>
              <a:t> </a:t>
            </a:r>
          </a:p>
          <a:p>
            <a:pPr indent="-182880" defTabSz="914400">
              <a:lnSpc>
                <a:spcPct val="90000"/>
              </a:lnSpc>
              <a:spcAft>
                <a:spcPts val="600"/>
              </a:spcAft>
              <a:buClr>
                <a:schemeClr val="accent1">
                  <a:lumMod val="75000"/>
                </a:schemeClr>
              </a:buClr>
              <a:buSzPct val="85000"/>
              <a:buFont typeface="Wingdings" pitchFamily="2" charset="2"/>
              <a:buChar char="§"/>
            </a:pPr>
            <a:endParaRPr lang="en-US" sz="1400" dirty="0">
              <a:solidFill>
                <a:srgbClr val="17406D"/>
              </a:solidFill>
              <a:latin typeface="Aptos" panose="020B0004020202020204" pitchFamily="34" charset="0"/>
            </a:endParaRPr>
          </a:p>
          <a:p>
            <a:pPr indent="-182880" defTabSz="914400">
              <a:lnSpc>
                <a:spcPct val="90000"/>
              </a:lnSpc>
              <a:spcAft>
                <a:spcPts val="600"/>
              </a:spcAft>
              <a:buClr>
                <a:schemeClr val="accent1">
                  <a:lumMod val="75000"/>
                </a:schemeClr>
              </a:buClr>
              <a:buSzPct val="85000"/>
              <a:buFont typeface="Wingdings" pitchFamily="2" charset="2"/>
              <a:buChar char="§"/>
            </a:pPr>
            <a:r>
              <a:rPr lang="en-US" sz="1400" b="1" dirty="0">
                <a:solidFill>
                  <a:srgbClr val="17406D"/>
                </a:solidFill>
                <a:latin typeface="Aptos" panose="020B0004020202020204" pitchFamily="34" charset="0"/>
              </a:rPr>
              <a:t>WASCO: </a:t>
            </a:r>
            <a:r>
              <a:rPr lang="en-US" sz="1400" dirty="0">
                <a:solidFill>
                  <a:srgbClr val="17406D"/>
                </a:solidFill>
                <a:latin typeface="Aptos" panose="020B0004020202020204" pitchFamily="34" charset="0"/>
                <a:hlinkClick r:id="rId10">
                  <a:extLst>
                    <a:ext uri="{A12FA001-AC4F-418D-AE19-62706E023703}">
                      <ahyp:hlinkClr xmlns:ahyp="http://schemas.microsoft.com/office/drawing/2018/hyperlinkcolor" val="tx"/>
                    </a:ext>
                  </a:extLst>
                </a:hlinkClick>
              </a:rPr>
              <a:t>https://wascosaintlucia.com/</a:t>
            </a:r>
            <a:r>
              <a:rPr lang="en-US" sz="1400" dirty="0">
                <a:solidFill>
                  <a:srgbClr val="17406D"/>
                </a:solidFill>
                <a:latin typeface="Aptos" panose="020B0004020202020204" pitchFamily="34" charset="0"/>
              </a:rPr>
              <a:t> </a:t>
            </a:r>
          </a:p>
          <a:p>
            <a:pPr indent="-182880" defTabSz="914400">
              <a:lnSpc>
                <a:spcPct val="90000"/>
              </a:lnSpc>
              <a:spcAft>
                <a:spcPts val="600"/>
              </a:spcAft>
              <a:buClr>
                <a:schemeClr val="accent1">
                  <a:lumMod val="75000"/>
                </a:schemeClr>
              </a:buClr>
              <a:buSzPct val="85000"/>
              <a:buFont typeface="Wingdings" pitchFamily="2" charset="2"/>
              <a:buChar char="§"/>
            </a:pPr>
            <a:r>
              <a:rPr lang="en-US" sz="1400" b="1" dirty="0">
                <a:solidFill>
                  <a:srgbClr val="17406D"/>
                </a:solidFill>
                <a:latin typeface="Aptos" panose="020B0004020202020204" pitchFamily="34" charset="0"/>
              </a:rPr>
              <a:t>Control Room North Tel: </a:t>
            </a:r>
            <a:r>
              <a:rPr lang="en-US" sz="1400" dirty="0">
                <a:solidFill>
                  <a:srgbClr val="17406D"/>
                </a:solidFill>
                <a:latin typeface="Aptos" panose="020B0004020202020204" pitchFamily="34" charset="0"/>
              </a:rPr>
              <a:t>+1 758 457 3958/60</a:t>
            </a:r>
          </a:p>
          <a:p>
            <a:pPr indent="-182880" defTabSz="914400">
              <a:lnSpc>
                <a:spcPct val="90000"/>
              </a:lnSpc>
              <a:spcAft>
                <a:spcPts val="600"/>
              </a:spcAft>
              <a:buClr>
                <a:schemeClr val="accent1">
                  <a:lumMod val="75000"/>
                </a:schemeClr>
              </a:buClr>
              <a:buSzPct val="85000"/>
              <a:buFont typeface="Wingdings" pitchFamily="2" charset="2"/>
              <a:buChar char="§"/>
            </a:pPr>
            <a:r>
              <a:rPr lang="en-US" sz="1400" b="1" dirty="0">
                <a:solidFill>
                  <a:srgbClr val="17406D"/>
                </a:solidFill>
                <a:latin typeface="Aptos" panose="020B0004020202020204" pitchFamily="34" charset="0"/>
              </a:rPr>
              <a:t>Control Room South Tel: </a:t>
            </a:r>
            <a:r>
              <a:rPr lang="en-US" sz="1400" dirty="0">
                <a:solidFill>
                  <a:srgbClr val="17406D"/>
                </a:solidFill>
                <a:latin typeface="Aptos" panose="020B0004020202020204" pitchFamily="34" charset="0"/>
              </a:rPr>
              <a:t>+1 758 457 3984</a:t>
            </a:r>
          </a:p>
          <a:p>
            <a:pPr indent="-182880" defTabSz="914400">
              <a:lnSpc>
                <a:spcPct val="90000"/>
              </a:lnSpc>
              <a:spcAft>
                <a:spcPts val="600"/>
              </a:spcAft>
              <a:buClr>
                <a:schemeClr val="accent1">
                  <a:lumMod val="75000"/>
                </a:schemeClr>
              </a:buClr>
              <a:buSzPct val="85000"/>
              <a:buFont typeface="Wingdings" pitchFamily="2" charset="2"/>
              <a:buChar char="§"/>
            </a:pPr>
            <a:r>
              <a:rPr lang="en-US" sz="1400" b="1" dirty="0">
                <a:solidFill>
                  <a:srgbClr val="17406D"/>
                </a:solidFill>
                <a:latin typeface="Aptos" panose="020B0004020202020204" pitchFamily="34" charset="0"/>
              </a:rPr>
              <a:t>Vieux Fort Tel: </a:t>
            </a:r>
            <a:r>
              <a:rPr lang="en-US" sz="1400" dirty="0">
                <a:solidFill>
                  <a:srgbClr val="17406D"/>
                </a:solidFill>
                <a:latin typeface="Aptos" panose="020B0004020202020204" pitchFamily="34" charset="0"/>
              </a:rPr>
              <a:t>+1 758 457 3980</a:t>
            </a:r>
          </a:p>
          <a:p>
            <a:pPr indent="-182880" defTabSz="914400">
              <a:lnSpc>
                <a:spcPct val="90000"/>
              </a:lnSpc>
              <a:spcAft>
                <a:spcPts val="600"/>
              </a:spcAft>
              <a:buClr>
                <a:schemeClr val="accent1">
                  <a:lumMod val="75000"/>
                </a:schemeClr>
              </a:buClr>
              <a:buSzPct val="85000"/>
              <a:buFont typeface="Wingdings" pitchFamily="2" charset="2"/>
              <a:buChar char="§"/>
            </a:pPr>
            <a:r>
              <a:rPr lang="en-US" sz="1400" b="1" dirty="0">
                <a:solidFill>
                  <a:srgbClr val="17406D"/>
                </a:solidFill>
                <a:latin typeface="Aptos" panose="020B0004020202020204" pitchFamily="34" charset="0"/>
              </a:rPr>
              <a:t>Soufriere Tel: </a:t>
            </a:r>
            <a:r>
              <a:rPr lang="en-US" sz="1400" dirty="0">
                <a:solidFill>
                  <a:srgbClr val="17406D"/>
                </a:solidFill>
                <a:latin typeface="Aptos" panose="020B0004020202020204" pitchFamily="34" charset="0"/>
              </a:rPr>
              <a:t>+1 758 457 3987</a:t>
            </a:r>
          </a:p>
          <a:p>
            <a:pPr indent="-182880" defTabSz="914400">
              <a:lnSpc>
                <a:spcPct val="90000"/>
              </a:lnSpc>
              <a:spcAft>
                <a:spcPts val="600"/>
              </a:spcAft>
              <a:buClr>
                <a:schemeClr val="accent1">
                  <a:lumMod val="75000"/>
                </a:schemeClr>
              </a:buClr>
              <a:buSzPct val="85000"/>
              <a:buFont typeface="Wingdings" pitchFamily="2" charset="2"/>
              <a:buChar char="§"/>
            </a:pPr>
            <a:r>
              <a:rPr lang="en-US" sz="1400" dirty="0">
                <a:solidFill>
                  <a:srgbClr val="17406D"/>
                </a:solidFill>
                <a:latin typeface="Aptos" panose="020B0004020202020204" pitchFamily="34" charset="0"/>
              </a:rPr>
              <a:t>Email: </a:t>
            </a:r>
            <a:r>
              <a:rPr lang="en-US" sz="1400" dirty="0">
                <a:solidFill>
                  <a:srgbClr val="17406D"/>
                </a:solidFill>
                <a:latin typeface="Aptos" panose="020B0004020202020204" pitchFamily="34" charset="0"/>
                <a:hlinkClick r:id="rId11">
                  <a:extLst>
                    <a:ext uri="{A12FA001-AC4F-418D-AE19-62706E023703}">
                      <ahyp:hlinkClr xmlns:ahyp="http://schemas.microsoft.com/office/drawing/2018/hyperlinkcolor" val="tx"/>
                    </a:ext>
                  </a:extLst>
                </a:hlinkClick>
              </a:rPr>
              <a:t>wasco@candw.lc</a:t>
            </a:r>
            <a:r>
              <a:rPr lang="en-US" sz="1400" dirty="0">
                <a:solidFill>
                  <a:srgbClr val="17406D"/>
                </a:solidFill>
                <a:latin typeface="Aptos" panose="020B0004020202020204" pitchFamily="34" charset="0"/>
              </a:rPr>
              <a:t> </a:t>
            </a:r>
          </a:p>
          <a:p>
            <a:pPr indent="-182880" defTabSz="914400">
              <a:lnSpc>
                <a:spcPct val="90000"/>
              </a:lnSpc>
              <a:spcAft>
                <a:spcPts val="600"/>
              </a:spcAft>
              <a:buClr>
                <a:schemeClr val="accent1">
                  <a:lumMod val="75000"/>
                </a:schemeClr>
              </a:buClr>
              <a:buSzPct val="85000"/>
              <a:buFont typeface="Wingdings" pitchFamily="2" charset="2"/>
              <a:buChar char="§"/>
            </a:pPr>
            <a:r>
              <a:rPr lang="en-US" sz="1400" dirty="0">
                <a:solidFill>
                  <a:srgbClr val="17406D"/>
                </a:solidFill>
                <a:latin typeface="Aptos" panose="020B0004020202020204" pitchFamily="34" charset="0"/>
              </a:rPr>
              <a:t>Email: </a:t>
            </a:r>
            <a:r>
              <a:rPr lang="en-US" sz="1400" dirty="0">
                <a:solidFill>
                  <a:srgbClr val="17406D"/>
                </a:solidFill>
                <a:latin typeface="Aptos" panose="020B0004020202020204" pitchFamily="34" charset="0"/>
                <a:hlinkClick r:id="rId12">
                  <a:extLst>
                    <a:ext uri="{A12FA001-AC4F-418D-AE19-62706E023703}">
                      <ahyp:hlinkClr xmlns:ahyp="http://schemas.microsoft.com/office/drawing/2018/hyperlinkcolor" val="tx"/>
                    </a:ext>
                  </a:extLst>
                </a:hlinkClick>
              </a:rPr>
              <a:t>wascocontrol@gmail.com</a:t>
            </a:r>
            <a:r>
              <a:rPr lang="en-US" sz="1400" dirty="0">
                <a:solidFill>
                  <a:srgbClr val="17406D"/>
                </a:solidFill>
                <a:latin typeface="Aptos" panose="020B0004020202020204" pitchFamily="34" charset="0"/>
              </a:rPr>
              <a:t> / </a:t>
            </a:r>
            <a:r>
              <a:rPr lang="en-US" sz="1400" dirty="0">
                <a:solidFill>
                  <a:srgbClr val="17406D"/>
                </a:solidFill>
                <a:latin typeface="Aptos" panose="020B0004020202020204" pitchFamily="34" charset="0"/>
                <a:hlinkClick r:id="rId13">
                  <a:extLst>
                    <a:ext uri="{A12FA001-AC4F-418D-AE19-62706E023703}">
                      <ahyp:hlinkClr xmlns:ahyp="http://schemas.microsoft.com/office/drawing/2018/hyperlinkcolor" val="tx"/>
                    </a:ext>
                  </a:extLst>
                </a:hlinkClick>
              </a:rPr>
              <a:t>control@wascosaintlucia.com</a:t>
            </a:r>
            <a:r>
              <a:rPr lang="en-US" sz="1400" dirty="0">
                <a:solidFill>
                  <a:srgbClr val="17406D"/>
                </a:solidFill>
                <a:latin typeface="Aptos" panose="020B0004020202020204" pitchFamily="34" charset="0"/>
              </a:rPr>
              <a:t> </a:t>
            </a:r>
          </a:p>
          <a:p>
            <a:pPr indent="-182880" defTabSz="914400">
              <a:lnSpc>
                <a:spcPct val="90000"/>
              </a:lnSpc>
              <a:spcAft>
                <a:spcPts val="600"/>
              </a:spcAft>
              <a:buClr>
                <a:schemeClr val="accent1">
                  <a:lumMod val="75000"/>
                </a:schemeClr>
              </a:buClr>
              <a:buSzPct val="85000"/>
              <a:buFont typeface="Wingdings" pitchFamily="2" charset="2"/>
              <a:buChar char="§"/>
            </a:pPr>
            <a:endParaRPr lang="en-US" sz="1400" dirty="0">
              <a:solidFill>
                <a:srgbClr val="17406D"/>
              </a:solidFill>
              <a:latin typeface="Aptos" panose="020B0004020202020204" pitchFamily="34" charset="0"/>
            </a:endParaRPr>
          </a:p>
          <a:p>
            <a:pPr indent="-182880" defTabSz="914400">
              <a:lnSpc>
                <a:spcPct val="90000"/>
              </a:lnSpc>
              <a:spcAft>
                <a:spcPts val="600"/>
              </a:spcAft>
              <a:buClr>
                <a:schemeClr val="accent1">
                  <a:lumMod val="75000"/>
                </a:schemeClr>
              </a:buClr>
              <a:buSzPct val="85000"/>
              <a:buFont typeface="Wingdings" pitchFamily="2" charset="2"/>
              <a:buChar char="§"/>
            </a:pPr>
            <a:endParaRPr lang="en-US" sz="1400" dirty="0"/>
          </a:p>
          <a:p>
            <a:pPr indent="-182880" defTabSz="914400">
              <a:lnSpc>
                <a:spcPct val="90000"/>
              </a:lnSpc>
              <a:spcAft>
                <a:spcPts val="600"/>
              </a:spcAft>
              <a:buClr>
                <a:schemeClr val="accent1">
                  <a:lumMod val="75000"/>
                </a:schemeClr>
              </a:buClr>
              <a:buSzPct val="85000"/>
              <a:buFont typeface="Wingdings" pitchFamily="2" charset="2"/>
              <a:buChar char="§"/>
            </a:pPr>
            <a:endParaRPr lang="en-US" sz="1000" dirty="0"/>
          </a:p>
          <a:p>
            <a:pPr indent="-182880" defTabSz="914400">
              <a:lnSpc>
                <a:spcPct val="90000"/>
              </a:lnSpc>
              <a:spcAft>
                <a:spcPts val="600"/>
              </a:spcAft>
              <a:buClr>
                <a:schemeClr val="accent1">
                  <a:lumMod val="75000"/>
                </a:schemeClr>
              </a:buClr>
              <a:buSzPct val="85000"/>
              <a:buFont typeface="Wingdings" pitchFamily="2" charset="2"/>
              <a:buChar char="§"/>
            </a:pPr>
            <a:endParaRPr lang="en-US" sz="1000" dirty="0"/>
          </a:p>
        </p:txBody>
      </p:sp>
      <p:grpSp>
        <p:nvGrpSpPr>
          <p:cNvPr id="21" name="Group 20">
            <a:extLst>
              <a:ext uri="{FF2B5EF4-FFF2-40B4-BE49-F238E27FC236}">
                <a16:creationId xmlns:a16="http://schemas.microsoft.com/office/drawing/2014/main" id="{0F7E20FF-7DA6-46B7-AB0E-E6CBFDD0729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2" name="Oval 21">
              <a:extLst>
                <a:ext uri="{FF2B5EF4-FFF2-40B4-BE49-F238E27FC236}">
                  <a16:creationId xmlns:a16="http://schemas.microsoft.com/office/drawing/2014/main" id="{6BE624B6-B9F4-4C3F-9F6E-2182D90EC5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3" name="Oval 22">
              <a:extLst>
                <a:ext uri="{FF2B5EF4-FFF2-40B4-BE49-F238E27FC236}">
                  <a16:creationId xmlns:a16="http://schemas.microsoft.com/office/drawing/2014/main" id="{8710C23B-B5E1-45A6-80F6-55643AC62B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8458675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EC78E3E1-BBBA-4058-AAEB-714F04B025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0" name="Oval 19">
              <a:extLst>
                <a:ext uri="{FF2B5EF4-FFF2-40B4-BE49-F238E27FC236}">
                  <a16:creationId xmlns:a16="http://schemas.microsoft.com/office/drawing/2014/main" id="{86860FA5-CE2B-4019-8FD1-031D7D84E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1" name="Oval 20">
              <a:extLst>
                <a:ext uri="{FF2B5EF4-FFF2-40B4-BE49-F238E27FC236}">
                  <a16:creationId xmlns:a16="http://schemas.microsoft.com/office/drawing/2014/main" id="{392DF474-2C37-4DC7-B889-E88EAADEA6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3" name="Rectangle 22">
            <a:extLst>
              <a:ext uri="{FF2B5EF4-FFF2-40B4-BE49-F238E27FC236}">
                <a16:creationId xmlns:a16="http://schemas.microsoft.com/office/drawing/2014/main" id="{D2F9B8D9-2A0F-48A2-AD9F-81D8C49703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1672" y="0"/>
            <a:ext cx="7540328" cy="6857999"/>
          </a:xfrm>
          <a:prstGeom prst="rect">
            <a:avLst/>
          </a:prstGeom>
          <a:blipFill dpi="0" rotWithShape="1">
            <a:blip r:embed="rId4">
              <a:alphaModFix amt="60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p:cNvSpPr>
            <a:spLocks noGrp="1"/>
          </p:cNvSpPr>
          <p:nvPr>
            <p:ph type="title"/>
          </p:nvPr>
        </p:nvSpPr>
        <p:spPr>
          <a:xfrm>
            <a:off x="4970109" y="484632"/>
            <a:ext cx="6730277" cy="1609344"/>
          </a:xfrm>
          <a:ln>
            <a:noFill/>
          </a:ln>
        </p:spPr>
        <p:txBody>
          <a:bodyPr vert="horz" lIns="91440" tIns="45720" rIns="91440" bIns="45720" rtlCol="0" anchor="ctr">
            <a:normAutofit/>
          </a:bodyPr>
          <a:lstStyle/>
          <a:p>
            <a:pPr algn="l"/>
            <a:r>
              <a:rPr lang="en-US" sz="4100" cap="all" dirty="0">
                <a:solidFill>
                  <a:srgbClr val="17406D"/>
                </a:solidFill>
                <a:latin typeface="Aptos Display" panose="020B0004020202020204" pitchFamily="34" charset="0"/>
              </a:rPr>
              <a:t>Emergency contact information</a:t>
            </a:r>
          </a:p>
        </p:txBody>
      </p:sp>
      <p:pic>
        <p:nvPicPr>
          <p:cNvPr id="9" name="Picture 8"/>
          <p:cNvPicPr/>
          <p:nvPr/>
        </p:nvPicPr>
        <p:blipFill>
          <a:blip r:embed="rId6" cstate="print">
            <a:extLst>
              <a:ext uri="{28A0092B-C50C-407E-A947-70E740481C1C}">
                <a14:useLocalDpi xmlns:a14="http://schemas.microsoft.com/office/drawing/2010/main" val="0"/>
              </a:ext>
            </a:extLst>
          </a:blip>
          <a:stretch>
            <a:fillRect/>
          </a:stretch>
        </p:blipFill>
        <p:spPr bwMode="auto">
          <a:xfrm>
            <a:off x="633999" y="2866510"/>
            <a:ext cx="3722101" cy="1135240"/>
          </a:xfrm>
          <a:prstGeom prst="rect">
            <a:avLst/>
          </a:prstGeom>
          <a:noFill/>
        </p:spPr>
      </p:pic>
      <p:grpSp>
        <p:nvGrpSpPr>
          <p:cNvPr id="25" name="Group 24">
            <a:extLst>
              <a:ext uri="{FF2B5EF4-FFF2-40B4-BE49-F238E27FC236}">
                <a16:creationId xmlns:a16="http://schemas.microsoft.com/office/drawing/2014/main" id="{0F7E20FF-7DA6-46B7-AB0E-E6CBFDD0729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26" name="Oval 25">
              <a:extLst>
                <a:ext uri="{FF2B5EF4-FFF2-40B4-BE49-F238E27FC236}">
                  <a16:creationId xmlns:a16="http://schemas.microsoft.com/office/drawing/2014/main" id="{6BE624B6-B9F4-4C3F-9F6E-2182D90EC5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7" name="Oval 26">
              <a:extLst>
                <a:ext uri="{FF2B5EF4-FFF2-40B4-BE49-F238E27FC236}">
                  <a16:creationId xmlns:a16="http://schemas.microsoft.com/office/drawing/2014/main" id="{8710C23B-B5E1-45A6-80F6-55643AC62B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aphicFrame>
        <p:nvGraphicFramePr>
          <p:cNvPr id="14" name="TextBox 9">
            <a:extLst>
              <a:ext uri="{FF2B5EF4-FFF2-40B4-BE49-F238E27FC236}">
                <a16:creationId xmlns:a16="http://schemas.microsoft.com/office/drawing/2014/main" id="{C43EA324-D71F-D2F1-4D76-25563772BA55}"/>
              </a:ext>
            </a:extLst>
          </p:cNvPr>
          <p:cNvGraphicFramePr/>
          <p:nvPr>
            <p:extLst>
              <p:ext uri="{D42A27DB-BD31-4B8C-83A1-F6EECF244321}">
                <p14:modId xmlns:p14="http://schemas.microsoft.com/office/powerpoint/2010/main" val="776523038"/>
              </p:ext>
            </p:extLst>
          </p:nvPr>
        </p:nvGraphicFramePr>
        <p:xfrm>
          <a:off x="4970109" y="1894788"/>
          <a:ext cx="6730276" cy="488308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189806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FC7FDC0E-46B2-4D1F-8AFD-DEE4EB94209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52" name="Oval 51">
              <a:extLst>
                <a:ext uri="{FF2B5EF4-FFF2-40B4-BE49-F238E27FC236}">
                  <a16:creationId xmlns:a16="http://schemas.microsoft.com/office/drawing/2014/main" id="{28F88281-107F-42C7-86F0-D4A908DF1B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GB"/>
            </a:p>
          </p:txBody>
        </p:sp>
        <p:sp>
          <p:nvSpPr>
            <p:cNvPr id="53" name="Oval 52">
              <a:extLst>
                <a:ext uri="{FF2B5EF4-FFF2-40B4-BE49-F238E27FC236}">
                  <a16:creationId xmlns:a16="http://schemas.microsoft.com/office/drawing/2014/main" id="{4374E9EA-6677-4DBE-96C2-D43B954A44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GB"/>
            </a:p>
          </p:txBody>
        </p:sp>
      </p:grpSp>
      <p:sp>
        <p:nvSpPr>
          <p:cNvPr id="33" name="Rectangle 32">
            <a:extLst>
              <a:ext uri="{FF2B5EF4-FFF2-40B4-BE49-F238E27FC236}">
                <a16:creationId xmlns:a16="http://schemas.microsoft.com/office/drawing/2014/main" id="{AE0CBC3A-201A-4BFD-B558-8D0E7EBFDF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0070" y="0"/>
            <a:ext cx="7541930" cy="6857999"/>
          </a:xfrm>
          <a:prstGeom prst="rect">
            <a:avLst/>
          </a:prstGeom>
          <a:blipFill dpi="0" rotWithShape="1">
            <a:blip r:embed="rId4">
              <a:alphaModFix amt="60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6"/>
          <p:cNvSpPr>
            <a:spLocks noGrp="1"/>
          </p:cNvSpPr>
          <p:nvPr>
            <p:ph type="title"/>
          </p:nvPr>
        </p:nvSpPr>
        <p:spPr>
          <a:xfrm>
            <a:off x="4970109" y="484632"/>
            <a:ext cx="6730277" cy="1609344"/>
          </a:xfrm>
          <a:ln>
            <a:noFill/>
          </a:ln>
        </p:spPr>
        <p:txBody>
          <a:bodyPr vert="horz" lIns="91440" tIns="45720" rIns="91440" bIns="45720" rtlCol="0" anchor="ctr">
            <a:normAutofit/>
          </a:bodyPr>
          <a:lstStyle/>
          <a:p>
            <a:pPr algn="l"/>
            <a:r>
              <a:rPr lang="en-US" sz="4800" dirty="0">
                <a:solidFill>
                  <a:srgbClr val="17406D"/>
                </a:solidFill>
                <a:latin typeface="Aptos Display" panose="020B0004020202020204" pitchFamily="34" charset="0"/>
              </a:rPr>
              <a:t>Introduction to NEMO</a:t>
            </a:r>
          </a:p>
        </p:txBody>
      </p:sp>
      <p:pic>
        <p:nvPicPr>
          <p:cNvPr id="3" name="Picture 2">
            <a:extLst>
              <a:ext uri="{FF2B5EF4-FFF2-40B4-BE49-F238E27FC236}">
                <a16:creationId xmlns:a16="http://schemas.microsoft.com/office/drawing/2014/main" id="{B5E4F703-6AF2-BFC1-A581-B5845D97B00B}"/>
              </a:ext>
            </a:extLst>
          </p:cNvPr>
          <p:cNvPicPr>
            <a:picLocks noChangeAspect="1"/>
          </p:cNvPicPr>
          <p:nvPr/>
        </p:nvPicPr>
        <p:blipFill>
          <a:blip r:embed="rId6"/>
          <a:srcRect/>
          <a:stretch/>
        </p:blipFill>
        <p:spPr>
          <a:xfrm>
            <a:off x="667233" y="967190"/>
            <a:ext cx="3291297" cy="2253571"/>
          </a:xfrm>
          <a:prstGeom prst="rect">
            <a:avLst/>
          </a:prstGeom>
          <a:ln>
            <a:noFill/>
          </a:ln>
          <a:effectLst>
            <a:softEdge rad="112500"/>
          </a:effectLst>
        </p:spPr>
      </p:pic>
      <p:pic>
        <p:nvPicPr>
          <p:cNvPr id="9" name="Picture 8"/>
          <p:cNvPicPr/>
          <p:nvPr/>
        </p:nvPicPr>
        <p:blipFill>
          <a:blip r:embed="rId7" cstate="print">
            <a:extLst>
              <a:ext uri="{28A0092B-C50C-407E-A947-70E740481C1C}">
                <a14:useLocalDpi xmlns:a14="http://schemas.microsoft.com/office/drawing/2010/main" val="0"/>
              </a:ext>
            </a:extLst>
          </a:blip>
          <a:stretch>
            <a:fillRect/>
          </a:stretch>
        </p:blipFill>
        <p:spPr bwMode="auto">
          <a:xfrm>
            <a:off x="640080" y="4267152"/>
            <a:ext cx="3369910" cy="1027822"/>
          </a:xfrm>
          <a:prstGeom prst="rect">
            <a:avLst/>
          </a:prstGeom>
          <a:noFill/>
        </p:spPr>
      </p:pic>
      <p:grpSp>
        <p:nvGrpSpPr>
          <p:cNvPr id="35" name="Group 34">
            <a:extLst>
              <a:ext uri="{FF2B5EF4-FFF2-40B4-BE49-F238E27FC236}">
                <a16:creationId xmlns:a16="http://schemas.microsoft.com/office/drawing/2014/main" id="{D82D111B-7866-426B-A326-13305A8AB8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54" name="Oval 53">
              <a:extLst>
                <a:ext uri="{FF2B5EF4-FFF2-40B4-BE49-F238E27FC236}">
                  <a16:creationId xmlns:a16="http://schemas.microsoft.com/office/drawing/2014/main" id="{AE720103-E559-418A-824B-BEAB9F98D2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a:ln>
                  <a:noFill/>
                </a:ln>
                <a:solidFill>
                  <a:prstClr val="white"/>
                </a:solidFill>
                <a:effectLst/>
                <a:uLnTx/>
                <a:uFillTx/>
                <a:latin typeface="Rockwell Extra Bold" pitchFamily="18" charset="0"/>
                <a:ea typeface="+mn-ea"/>
                <a:cs typeface="+mn-cs"/>
              </a:endParaRPr>
            </a:p>
          </p:txBody>
        </p:sp>
        <p:sp>
          <p:nvSpPr>
            <p:cNvPr id="55" name="Oval 54">
              <a:extLst>
                <a:ext uri="{FF2B5EF4-FFF2-40B4-BE49-F238E27FC236}">
                  <a16:creationId xmlns:a16="http://schemas.microsoft.com/office/drawing/2014/main" id="{C3390309-8DDB-49A0-A186-0164FFDCA2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aphicFrame>
        <p:nvGraphicFramePr>
          <p:cNvPr id="39" name="TextBox 4">
            <a:extLst>
              <a:ext uri="{FF2B5EF4-FFF2-40B4-BE49-F238E27FC236}">
                <a16:creationId xmlns:a16="http://schemas.microsoft.com/office/drawing/2014/main" id="{C8F2C54B-BBA9-2490-6FDA-6AB3A8C16268}"/>
              </a:ext>
            </a:extLst>
          </p:cNvPr>
          <p:cNvGraphicFramePr/>
          <p:nvPr>
            <p:extLst>
              <p:ext uri="{D42A27DB-BD31-4B8C-83A1-F6EECF244321}">
                <p14:modId xmlns:p14="http://schemas.microsoft.com/office/powerpoint/2010/main" val="542620132"/>
              </p:ext>
            </p:extLst>
          </p:nvPr>
        </p:nvGraphicFramePr>
        <p:xfrm>
          <a:off x="4807670" y="2121408"/>
          <a:ext cx="7126663" cy="405079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8745294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229" y="304259"/>
            <a:ext cx="11265577" cy="842679"/>
          </a:xfrm>
        </p:spPr>
        <p:txBody>
          <a:bodyPr>
            <a:normAutofit fontScale="90000"/>
          </a:bodyPr>
          <a:lstStyle/>
          <a:p>
            <a:pPr algn="l"/>
            <a:r>
              <a:rPr lang="en-US" dirty="0">
                <a:solidFill>
                  <a:srgbClr val="17406D"/>
                </a:solidFill>
                <a:latin typeface="Aptos Display" panose="020B0004020202020204" pitchFamily="34" charset="0"/>
              </a:rPr>
              <a:t>Disaster Committee Chairpersons</a:t>
            </a:r>
            <a:br>
              <a:rPr lang="en-US" dirty="0"/>
            </a:br>
            <a:endParaRPr lang="en-US" dirty="0"/>
          </a:p>
        </p:txBody>
      </p:sp>
      <p:sp>
        <p:nvSpPr>
          <p:cNvPr id="4" name="Rectangle 3"/>
          <p:cNvSpPr/>
          <p:nvPr/>
        </p:nvSpPr>
        <p:spPr>
          <a:xfrm>
            <a:off x="59954" y="-860853"/>
            <a:ext cx="9444714" cy="6999865"/>
          </a:xfrm>
          <a:prstGeom prst="rect">
            <a:avLst/>
          </a:prstGeom>
        </p:spPr>
        <p:txBody>
          <a:bodyPr wrap="square">
            <a:spAutoFit/>
          </a:bodyPr>
          <a:lstStyle/>
          <a:p>
            <a:pPr marL="342900" lvl="0" indent="-342900">
              <a:lnSpc>
                <a:spcPct val="107000"/>
              </a:lnSpc>
              <a:spcAft>
                <a:spcPts val="0"/>
              </a:spcAft>
              <a:buFont typeface="+mj-lt"/>
              <a:buAutoNum type="arabicPeriod"/>
            </a:pPr>
            <a:endPar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endPar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endPar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mj-lt"/>
              <a:buAutoNum type="arabicPeriod"/>
            </a:pPr>
            <a:endPar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endParaRPr>
          </a:p>
          <a:p>
            <a:pPr lvl="0">
              <a:lnSpc>
                <a:spcPct val="107000"/>
              </a:lnSpc>
              <a:spcAft>
                <a:spcPts val="0"/>
              </a:spcAft>
            </a:pPr>
            <a:endPar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endParaRPr>
          </a:p>
          <a:p>
            <a:pPr lvl="0">
              <a:lnSpc>
                <a:spcPct val="107000"/>
              </a:lnSpc>
              <a:spcAft>
                <a:spcPts val="0"/>
              </a:spcAft>
            </a:pPr>
            <a:endPar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endParaRPr>
          </a:p>
          <a:p>
            <a:pPr lvl="0">
              <a:lnSpc>
                <a:spcPct val="107000"/>
              </a:lnSpc>
              <a:spcAft>
                <a:spcPts val="0"/>
              </a:spcAft>
            </a:pPr>
            <a:endPar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endParaRPr>
          </a:p>
          <a:p>
            <a:pPr lvl="0">
              <a:lnSpc>
                <a:spcPct val="107000"/>
              </a:lnSpc>
              <a:spcAft>
                <a:spcPts val="0"/>
              </a:spcAft>
            </a:pPr>
            <a:endPar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endParaRPr>
          </a:p>
          <a:p>
            <a:pPr lvl="0">
              <a:lnSpc>
                <a:spcPct val="107000"/>
              </a:lnSpc>
              <a:spcAft>
                <a:spcPts val="0"/>
              </a:spcAft>
            </a:pPr>
            <a:endPar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endParaRPr>
          </a:p>
          <a:p>
            <a:pPr lvl="0">
              <a:lnSpc>
                <a:spcPct val="107000"/>
              </a:lnSpc>
              <a:spcAft>
                <a:spcPts val="0"/>
              </a:spcAft>
            </a:pPr>
            <a:r>
              <a:rPr lang="en-US" sz="1400" b="1" dirty="0">
                <a:solidFill>
                  <a:srgbClr val="17406D"/>
                </a:solidFill>
                <a:latin typeface="Aptos" panose="020B0004020202020204" pitchFamily="34" charset="0"/>
                <a:ea typeface="Calibri" panose="020F0502020204030204" pitchFamily="34" charset="0"/>
                <a:cs typeface="Times New Roman" panose="02020603050405020304" pitchFamily="18" charset="0"/>
              </a:rPr>
              <a:t>1</a:t>
            </a: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Silas Wilsom                                                </a:t>
            </a:r>
          </a:p>
          <a:p>
            <a:pPr lvl="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Micoud North </a:t>
            </a:r>
          </a:p>
          <a:p>
            <a:pPr lvl="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520-4466/286-9367</a:t>
            </a:r>
          </a:p>
          <a:p>
            <a:pPr lvl="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hlinkClick r:id="rId2"/>
              </a:rPr>
              <a:t>anthonysilaswilson@gmail.com</a:t>
            </a: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a:t>
            </a:r>
          </a:p>
          <a:p>
            <a:pPr lvl="0">
              <a:lnSpc>
                <a:spcPct val="107000"/>
              </a:lnSpc>
              <a:spcAft>
                <a:spcPts val="0"/>
              </a:spcAft>
            </a:pPr>
            <a:endPar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endParaRPr>
          </a:p>
          <a:p>
            <a:pPr marL="45720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a:t>
            </a:r>
          </a:p>
          <a:p>
            <a:pPr lvl="0">
              <a:lnSpc>
                <a:spcPct val="107000"/>
              </a:lnSpc>
              <a:spcAft>
                <a:spcPts val="0"/>
              </a:spcAft>
            </a:pPr>
            <a:r>
              <a:rPr lang="en-US" sz="1400" b="1" dirty="0">
                <a:solidFill>
                  <a:srgbClr val="17406D"/>
                </a:solidFill>
                <a:latin typeface="Aptos" panose="020B0004020202020204" pitchFamily="34" charset="0"/>
                <a:ea typeface="Calibri" panose="020F0502020204030204" pitchFamily="34" charset="0"/>
                <a:cs typeface="Times New Roman" panose="02020603050405020304" pitchFamily="18" charset="0"/>
              </a:rPr>
              <a:t>2</a:t>
            </a: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Paul Francis</a:t>
            </a:r>
          </a:p>
          <a:p>
            <a:pPr lvl="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Micoud South</a:t>
            </a:r>
          </a:p>
          <a:p>
            <a:pPr lvl="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730-2506</a:t>
            </a:r>
          </a:p>
          <a:p>
            <a:pPr lvl="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hlinkClick r:id="rId3"/>
              </a:rPr>
              <a:t>levispaulfrancis@gmail.com</a:t>
            </a: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a:t>
            </a:r>
          </a:p>
          <a:p>
            <a:pPr marL="68580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a:t>
            </a:r>
          </a:p>
          <a:p>
            <a:pPr lvl="0">
              <a:lnSpc>
                <a:spcPct val="107000"/>
              </a:lnSpc>
              <a:spcAft>
                <a:spcPts val="0"/>
              </a:spcAft>
            </a:pPr>
            <a:r>
              <a:rPr lang="en-US" sz="1400" b="1" dirty="0">
                <a:solidFill>
                  <a:srgbClr val="17406D"/>
                </a:solidFill>
                <a:latin typeface="Aptos" panose="020B0004020202020204" pitchFamily="34" charset="0"/>
                <a:ea typeface="Calibri" panose="020F0502020204030204" pitchFamily="34" charset="0"/>
                <a:cs typeface="Times New Roman" panose="02020603050405020304" pitchFamily="18" charset="0"/>
              </a:rPr>
              <a:t>3</a:t>
            </a: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Allister Phillip</a:t>
            </a:r>
          </a:p>
          <a:p>
            <a:pPr lvl="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Castries East</a:t>
            </a:r>
          </a:p>
          <a:p>
            <a:pPr lvl="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730-2694/285-2033</a:t>
            </a:r>
          </a:p>
          <a:p>
            <a:pPr lvl="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hlinkClick r:id="rId4"/>
              </a:rPr>
              <a:t>ceddmcslu@gmail.com</a:t>
            </a: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a:t>
            </a:r>
          </a:p>
          <a:p>
            <a:pPr marL="68580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a:t>
            </a:r>
          </a:p>
          <a:p>
            <a:pPr lvl="0">
              <a:lnSpc>
                <a:spcPct val="107000"/>
              </a:lnSpc>
              <a:spcAft>
                <a:spcPts val="0"/>
              </a:spcAft>
            </a:pPr>
            <a:r>
              <a:rPr lang="en-US" sz="1400" b="1" dirty="0">
                <a:solidFill>
                  <a:srgbClr val="17406D"/>
                </a:solidFill>
                <a:latin typeface="Aptos" panose="020B0004020202020204" pitchFamily="34" charset="0"/>
                <a:ea typeface="Calibri" panose="020F0502020204030204" pitchFamily="34" charset="0"/>
                <a:cs typeface="Times New Roman" panose="02020603050405020304" pitchFamily="18" charset="0"/>
              </a:rPr>
              <a:t>4</a:t>
            </a: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Phillip Leon</a:t>
            </a:r>
          </a:p>
          <a:p>
            <a:pPr lvl="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Castries South-East</a:t>
            </a:r>
          </a:p>
          <a:p>
            <a:pPr lvl="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730-2711/714-8033</a:t>
            </a:r>
          </a:p>
          <a:p>
            <a:pPr lvl="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hlinkClick r:id="rId5"/>
              </a:rPr>
              <a:t>phillipleon@gmail.com</a:t>
            </a: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a:t>
            </a:r>
          </a:p>
          <a:p>
            <a:pPr marL="68580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a:t>
            </a:r>
          </a:p>
        </p:txBody>
      </p:sp>
      <p:sp>
        <p:nvSpPr>
          <p:cNvPr id="5" name="TextBox 4"/>
          <p:cNvSpPr txBox="1"/>
          <p:nvPr/>
        </p:nvSpPr>
        <p:spPr>
          <a:xfrm>
            <a:off x="2613804" y="1033695"/>
            <a:ext cx="8903593" cy="5912516"/>
          </a:xfrm>
          <a:prstGeom prst="rect">
            <a:avLst/>
          </a:prstGeom>
          <a:noFill/>
        </p:spPr>
        <p:txBody>
          <a:bodyPr wrap="square" rtlCol="0">
            <a:spAutoFit/>
          </a:bodyPr>
          <a:lstStyle/>
          <a:p>
            <a:pPr lvl="0">
              <a:lnSpc>
                <a:spcPct val="107000"/>
              </a:lnSpc>
              <a:spcAft>
                <a:spcPts val="0"/>
              </a:spcAft>
            </a:pPr>
            <a:endParaRPr lang="en-US" sz="1400" b="1" dirty="0">
              <a:solidFill>
                <a:srgbClr val="17406D"/>
              </a:solidFill>
              <a:latin typeface="Aptos" panose="020B0004020202020204" pitchFamily="34" charset="0"/>
              <a:ea typeface="Calibri" panose="020F0502020204030204" pitchFamily="34" charset="0"/>
              <a:cs typeface="Times New Roman" panose="02020603050405020304" pitchFamily="18" charset="0"/>
            </a:endParaRPr>
          </a:p>
          <a:p>
            <a:pPr lvl="0">
              <a:lnSpc>
                <a:spcPct val="107000"/>
              </a:lnSpc>
              <a:spcAft>
                <a:spcPts val="0"/>
              </a:spcAft>
            </a:pPr>
            <a:r>
              <a:rPr lang="en-US" sz="1400" b="1" dirty="0">
                <a:solidFill>
                  <a:srgbClr val="17406D"/>
                </a:solidFill>
                <a:latin typeface="Aptos" panose="020B0004020202020204" pitchFamily="34" charset="0"/>
                <a:ea typeface="Calibri" panose="020F0502020204030204" pitchFamily="34" charset="0"/>
                <a:cs typeface="Times New Roman" panose="02020603050405020304" pitchFamily="18" charset="0"/>
              </a:rPr>
              <a:t>5</a:t>
            </a: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Denis Hunte</a:t>
            </a:r>
          </a:p>
          <a:p>
            <a:pPr lvl="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Laborie</a:t>
            </a:r>
          </a:p>
          <a:p>
            <a:pPr lvl="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489-9856</a:t>
            </a:r>
          </a:p>
          <a:p>
            <a:pPr lvl="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hlinkClick r:id="rId6"/>
              </a:rPr>
              <a:t>myshan7@hotmail.com</a:t>
            </a: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a:t>
            </a:r>
          </a:p>
          <a:p>
            <a:pPr marL="68580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a:t>
            </a:r>
          </a:p>
          <a:p>
            <a:pPr lvl="0">
              <a:lnSpc>
                <a:spcPct val="107000"/>
              </a:lnSpc>
              <a:spcAft>
                <a:spcPts val="0"/>
              </a:spcAft>
            </a:pPr>
            <a:r>
              <a:rPr lang="en-US" sz="1400" b="1" dirty="0">
                <a:solidFill>
                  <a:srgbClr val="17406D"/>
                </a:solidFill>
                <a:latin typeface="Aptos" panose="020B0004020202020204" pitchFamily="34" charset="0"/>
                <a:ea typeface="Calibri" panose="020F0502020204030204" pitchFamily="34" charset="0"/>
                <a:cs typeface="Times New Roman" panose="02020603050405020304" pitchFamily="18" charset="0"/>
              </a:rPr>
              <a:t>6</a:t>
            </a: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Ian Frederick</a:t>
            </a:r>
          </a:p>
          <a:p>
            <a:pPr lvl="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Canaries</a:t>
            </a:r>
          </a:p>
          <a:p>
            <a:pPr lvl="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730-2689</a:t>
            </a:r>
          </a:p>
          <a:p>
            <a:pPr lvl="0">
              <a:lnSpc>
                <a:spcPct val="107000"/>
              </a:lnSpc>
              <a:spcAft>
                <a:spcPts val="0"/>
              </a:spcAft>
            </a:pPr>
            <a:r>
              <a:rPr lang="en-US" sz="1400" dirty="0" err="1">
                <a:solidFill>
                  <a:srgbClr val="17406D"/>
                </a:solidFill>
                <a:latin typeface="Aptos" panose="020B0004020202020204" pitchFamily="34" charset="0"/>
                <a:ea typeface="Calibri" panose="020F0502020204030204" pitchFamily="34" charset="0"/>
                <a:cs typeface="Times New Roman" panose="02020603050405020304" pitchFamily="18" charset="0"/>
                <a:hlinkClick r:id="rId7"/>
              </a:rPr>
              <a:t>schoolsafetyofficer</a:t>
            </a: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hlinkClick r:id="rId7"/>
              </a:rPr>
              <a:t>@</a:t>
            </a:r>
          </a:p>
          <a:p>
            <a:pPr lvl="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hlinkClick r:id="rId7"/>
              </a:rPr>
              <a:t>learning.edu.lc</a:t>
            </a: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a:t>
            </a:r>
          </a:p>
          <a:p>
            <a:pPr lvl="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a:t>
            </a:r>
          </a:p>
          <a:p>
            <a:pPr lvl="0">
              <a:lnSpc>
                <a:spcPct val="107000"/>
              </a:lnSpc>
              <a:spcAft>
                <a:spcPts val="0"/>
              </a:spcAft>
            </a:pPr>
            <a:r>
              <a:rPr lang="en-US" sz="1400" b="1" dirty="0">
                <a:solidFill>
                  <a:srgbClr val="17406D"/>
                </a:solidFill>
                <a:latin typeface="Aptos" panose="020B0004020202020204" pitchFamily="34" charset="0"/>
                <a:ea typeface="Calibri" panose="020F0502020204030204" pitchFamily="34" charset="0"/>
                <a:cs typeface="Times New Roman" panose="02020603050405020304" pitchFamily="18" charset="0"/>
              </a:rPr>
              <a:t>7</a:t>
            </a: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a:t>
            </a:r>
            <a:r>
              <a:rPr lang="en-US" sz="1400" dirty="0" err="1">
                <a:solidFill>
                  <a:srgbClr val="17406D"/>
                </a:solidFill>
                <a:latin typeface="Aptos" panose="020B0004020202020204" pitchFamily="34" charset="0"/>
                <a:ea typeface="Calibri" panose="020F0502020204030204" pitchFamily="34" charset="0"/>
                <a:cs typeface="Times New Roman" panose="02020603050405020304" pitchFamily="18" charset="0"/>
              </a:rPr>
              <a:t>Jeny</a:t>
            </a: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Gillard</a:t>
            </a:r>
          </a:p>
          <a:p>
            <a:pPr lvl="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Choiseul</a:t>
            </a:r>
          </a:p>
          <a:p>
            <a:pPr lvl="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730-2491</a:t>
            </a:r>
          </a:p>
          <a:p>
            <a:pPr lvl="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hlinkClick r:id="rId8"/>
              </a:rPr>
              <a:t>Jenygaillard28@gmail.com</a:t>
            </a: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a:t>
            </a:r>
          </a:p>
          <a:p>
            <a:pPr lvl="0">
              <a:lnSpc>
                <a:spcPct val="107000"/>
              </a:lnSpc>
              <a:spcAft>
                <a:spcPts val="0"/>
              </a:spcAft>
            </a:pPr>
            <a:endPar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endParaRPr>
          </a:p>
          <a:p>
            <a:pPr lvl="0">
              <a:lnSpc>
                <a:spcPct val="107000"/>
              </a:lnSpc>
              <a:spcAft>
                <a:spcPts val="0"/>
              </a:spcAft>
            </a:pPr>
            <a:r>
              <a:rPr lang="fr-FR" sz="1400" b="1" dirty="0">
                <a:solidFill>
                  <a:srgbClr val="17406D"/>
                </a:solidFill>
                <a:latin typeface="Aptos" panose="020B0004020202020204" pitchFamily="34" charset="0"/>
                <a:ea typeface="Calibri" panose="020F0502020204030204" pitchFamily="34" charset="0"/>
                <a:cs typeface="Times New Roman" panose="02020603050405020304" pitchFamily="18" charset="0"/>
              </a:rPr>
              <a:t>8</a:t>
            </a:r>
            <a:r>
              <a:rPr lang="fr-FR"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a:t>
            </a:r>
            <a:r>
              <a:rPr lang="fr-FR" sz="1400" dirty="0" err="1">
                <a:solidFill>
                  <a:srgbClr val="17406D"/>
                </a:solidFill>
                <a:latin typeface="Aptos" panose="020B0004020202020204" pitchFamily="34" charset="0"/>
                <a:ea typeface="Calibri" panose="020F0502020204030204" pitchFamily="34" charset="0"/>
                <a:cs typeface="Times New Roman" panose="02020603050405020304" pitchFamily="18" charset="0"/>
              </a:rPr>
              <a:t>Lindy</a:t>
            </a:r>
            <a:r>
              <a:rPr lang="fr-FR"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a:t>
            </a:r>
            <a:r>
              <a:rPr lang="fr-FR" sz="1400" dirty="0" err="1">
                <a:solidFill>
                  <a:srgbClr val="17406D"/>
                </a:solidFill>
                <a:latin typeface="Aptos" panose="020B0004020202020204" pitchFamily="34" charset="0"/>
                <a:ea typeface="Calibri" panose="020F0502020204030204" pitchFamily="34" charset="0"/>
                <a:cs typeface="Times New Roman" panose="02020603050405020304" pitchFamily="18" charset="0"/>
              </a:rPr>
              <a:t>Eristhee</a:t>
            </a:r>
            <a:r>
              <a:rPr lang="fr-FR"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a:t>
            </a:r>
          </a:p>
          <a:p>
            <a:pPr lvl="0">
              <a:lnSpc>
                <a:spcPct val="107000"/>
              </a:lnSpc>
              <a:spcAft>
                <a:spcPts val="0"/>
              </a:spcAft>
            </a:pPr>
            <a:r>
              <a:rPr lang="fr-FR"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Vieux Fort South</a:t>
            </a:r>
          </a:p>
          <a:p>
            <a:pPr lvl="0">
              <a:lnSpc>
                <a:spcPct val="107000"/>
              </a:lnSpc>
              <a:spcAft>
                <a:spcPts val="0"/>
              </a:spcAft>
            </a:pPr>
            <a:r>
              <a:rPr lang="fr-FR"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730-2699</a:t>
            </a:r>
          </a:p>
          <a:p>
            <a:pPr lvl="0">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hlinkClick r:id="rId9"/>
              </a:rPr>
              <a:t>Lindyeristheesmith@gmail.com</a:t>
            </a: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a:t>
            </a:r>
          </a:p>
          <a:p>
            <a:pPr lvl="0"/>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a:t>
            </a:r>
            <a:endParaRPr lang="en-US" sz="1400" dirty="0">
              <a:solidFill>
                <a:srgbClr val="17406D"/>
              </a:solidFill>
              <a:latin typeface="Aptos" panose="020B0004020202020204" pitchFamily="34" charset="0"/>
            </a:endParaRPr>
          </a:p>
          <a:p>
            <a:r>
              <a:rPr lang="en-US" sz="1400" dirty="0">
                <a:solidFill>
                  <a:srgbClr val="17406D"/>
                </a:solidFill>
                <a:latin typeface="Aptos" panose="020B0004020202020204" pitchFamily="34" charset="0"/>
              </a:rPr>
              <a:t>	</a:t>
            </a:r>
            <a:endPar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endParaRPr>
          </a:p>
          <a:p>
            <a:pPr marL="685800">
              <a:lnSpc>
                <a:spcPct val="107000"/>
              </a:lnSpc>
              <a:spcAft>
                <a:spcPts val="80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a:t>
            </a:r>
          </a:p>
          <a:p>
            <a:endParaRPr lang="en-US" sz="1400" dirty="0">
              <a:solidFill>
                <a:srgbClr val="17406D"/>
              </a:solidFill>
              <a:latin typeface="Aptos" panose="020B0004020202020204" pitchFamily="34" charset="0"/>
            </a:endParaRPr>
          </a:p>
        </p:txBody>
      </p:sp>
      <p:sp>
        <p:nvSpPr>
          <p:cNvPr id="6" name="TextBox 5"/>
          <p:cNvSpPr txBox="1"/>
          <p:nvPr/>
        </p:nvSpPr>
        <p:spPr>
          <a:xfrm>
            <a:off x="4781518" y="1388842"/>
            <a:ext cx="7011086" cy="4401205"/>
          </a:xfrm>
          <a:prstGeom prst="rect">
            <a:avLst/>
          </a:prstGeom>
          <a:noFill/>
        </p:spPr>
        <p:txBody>
          <a:bodyPr wrap="square" rtlCol="0">
            <a:spAutoFit/>
          </a:bodyPr>
          <a:lstStyle/>
          <a:p>
            <a:r>
              <a:rPr lang="en-US" sz="1400" dirty="0">
                <a:solidFill>
                  <a:srgbClr val="17406D"/>
                </a:solidFill>
                <a:latin typeface="Aptos" panose="020B0004020202020204" pitchFamily="34" charset="0"/>
              </a:rPr>
              <a:t> </a:t>
            </a:r>
            <a:r>
              <a:rPr lang="en-US" sz="1400" b="1" dirty="0">
                <a:solidFill>
                  <a:srgbClr val="17406D"/>
                </a:solidFill>
                <a:latin typeface="Aptos" panose="020B0004020202020204" pitchFamily="34" charset="0"/>
              </a:rPr>
              <a:t>9</a:t>
            </a:r>
            <a:r>
              <a:rPr lang="en-US" sz="1400" dirty="0">
                <a:solidFill>
                  <a:srgbClr val="17406D"/>
                </a:solidFill>
                <a:latin typeface="Aptos" panose="020B0004020202020204" pitchFamily="34" charset="0"/>
              </a:rPr>
              <a:t>. </a:t>
            </a:r>
            <a:r>
              <a:rPr lang="en-US" sz="1400" dirty="0" err="1">
                <a:solidFill>
                  <a:srgbClr val="17406D"/>
                </a:solidFill>
                <a:latin typeface="Aptos" panose="020B0004020202020204" pitchFamily="34" charset="0"/>
              </a:rPr>
              <a:t>Ausbert</a:t>
            </a:r>
            <a:r>
              <a:rPr lang="en-US" sz="1400" dirty="0">
                <a:solidFill>
                  <a:srgbClr val="17406D"/>
                </a:solidFill>
                <a:latin typeface="Aptos" panose="020B0004020202020204" pitchFamily="34" charset="0"/>
              </a:rPr>
              <a:t> Regis</a:t>
            </a:r>
          </a:p>
          <a:p>
            <a:r>
              <a:rPr lang="en-US" sz="1400" dirty="0" err="1">
                <a:solidFill>
                  <a:srgbClr val="17406D"/>
                </a:solidFill>
                <a:latin typeface="Aptos" panose="020B0004020202020204" pitchFamily="34" charset="0"/>
              </a:rPr>
              <a:t>Dennery</a:t>
            </a:r>
            <a:r>
              <a:rPr lang="en-US" sz="1400" dirty="0">
                <a:solidFill>
                  <a:srgbClr val="17406D"/>
                </a:solidFill>
                <a:latin typeface="Aptos" panose="020B0004020202020204" pitchFamily="34" charset="0"/>
              </a:rPr>
              <a:t> South</a:t>
            </a:r>
          </a:p>
          <a:p>
            <a:r>
              <a:rPr lang="en-US" sz="1400" dirty="0">
                <a:solidFill>
                  <a:srgbClr val="17406D"/>
                </a:solidFill>
                <a:latin typeface="Aptos" panose="020B0004020202020204" pitchFamily="34" charset="0"/>
              </a:rPr>
              <a:t>730-2501</a:t>
            </a:r>
          </a:p>
          <a:p>
            <a:r>
              <a:rPr lang="en-US" sz="1400" dirty="0">
                <a:solidFill>
                  <a:srgbClr val="17406D"/>
                </a:solidFill>
                <a:latin typeface="Aptos" panose="020B0004020202020204" pitchFamily="34" charset="0"/>
                <a:hlinkClick r:id="rId10"/>
              </a:rPr>
              <a:t>ausbertregis69@gmail.com</a:t>
            </a:r>
            <a:r>
              <a:rPr lang="en-US" sz="1400" dirty="0">
                <a:solidFill>
                  <a:srgbClr val="17406D"/>
                </a:solidFill>
                <a:latin typeface="Aptos" panose="020B0004020202020204" pitchFamily="34" charset="0"/>
              </a:rPr>
              <a:t> </a:t>
            </a:r>
          </a:p>
          <a:p>
            <a:r>
              <a:rPr lang="en-US" sz="1400" dirty="0">
                <a:solidFill>
                  <a:srgbClr val="17406D"/>
                </a:solidFill>
                <a:latin typeface="Aptos" panose="020B0004020202020204" pitchFamily="34" charset="0"/>
              </a:rPr>
              <a:t>    </a:t>
            </a:r>
          </a:p>
          <a:p>
            <a:pPr lvl="0"/>
            <a:r>
              <a:rPr lang="en-US" sz="1400" b="1" dirty="0">
                <a:solidFill>
                  <a:srgbClr val="17406D"/>
                </a:solidFill>
                <a:latin typeface="Aptos" panose="020B0004020202020204" pitchFamily="34" charset="0"/>
              </a:rPr>
              <a:t>10</a:t>
            </a:r>
            <a:r>
              <a:rPr lang="en-US" sz="1400" dirty="0">
                <a:solidFill>
                  <a:srgbClr val="17406D"/>
                </a:solidFill>
                <a:latin typeface="Aptos" panose="020B0004020202020204" pitchFamily="34" charset="0"/>
              </a:rPr>
              <a:t>. Elisha Clarke-</a:t>
            </a:r>
            <a:r>
              <a:rPr lang="en-US" sz="1400" dirty="0" err="1">
                <a:solidFill>
                  <a:srgbClr val="17406D"/>
                </a:solidFill>
                <a:latin typeface="Aptos" panose="020B0004020202020204" pitchFamily="34" charset="0"/>
              </a:rPr>
              <a:t>Malaykhan</a:t>
            </a:r>
            <a:endParaRPr lang="en-US" sz="1400" dirty="0">
              <a:solidFill>
                <a:srgbClr val="17406D"/>
              </a:solidFill>
              <a:latin typeface="Aptos" panose="020B0004020202020204" pitchFamily="34" charset="0"/>
            </a:endParaRPr>
          </a:p>
          <a:p>
            <a:r>
              <a:rPr lang="en-US" sz="1400" dirty="0">
                <a:solidFill>
                  <a:srgbClr val="17406D"/>
                </a:solidFill>
                <a:latin typeface="Aptos" panose="020B0004020202020204" pitchFamily="34" charset="0"/>
              </a:rPr>
              <a:t>Castries North</a:t>
            </a:r>
          </a:p>
          <a:p>
            <a:r>
              <a:rPr lang="en-US" sz="1400" dirty="0">
                <a:solidFill>
                  <a:srgbClr val="17406D"/>
                </a:solidFill>
                <a:latin typeface="Aptos" panose="020B0004020202020204" pitchFamily="34" charset="0"/>
              </a:rPr>
              <a:t>730-2740/286-9133</a:t>
            </a:r>
          </a:p>
          <a:p>
            <a:r>
              <a:rPr lang="en-US" sz="1400" dirty="0">
                <a:solidFill>
                  <a:srgbClr val="17406D"/>
                </a:solidFill>
                <a:latin typeface="Aptos" panose="020B0004020202020204" pitchFamily="34" charset="0"/>
              </a:rPr>
              <a:t> </a:t>
            </a:r>
          </a:p>
          <a:p>
            <a:pPr lvl="0"/>
            <a:r>
              <a:rPr lang="en-US" sz="1400" b="1" dirty="0">
                <a:solidFill>
                  <a:srgbClr val="17406D"/>
                </a:solidFill>
                <a:latin typeface="Aptos" panose="020B0004020202020204" pitchFamily="34" charset="0"/>
              </a:rPr>
              <a:t>11</a:t>
            </a:r>
            <a:r>
              <a:rPr lang="en-US" sz="1400" dirty="0">
                <a:solidFill>
                  <a:srgbClr val="17406D"/>
                </a:solidFill>
                <a:latin typeface="Aptos" panose="020B0004020202020204" pitchFamily="34" charset="0"/>
              </a:rPr>
              <a:t>.Mervin S Joseph </a:t>
            </a:r>
          </a:p>
          <a:p>
            <a:r>
              <a:rPr lang="en-US" sz="1400" dirty="0">
                <a:solidFill>
                  <a:srgbClr val="17406D"/>
                </a:solidFill>
                <a:latin typeface="Aptos" panose="020B0004020202020204" pitchFamily="34" charset="0"/>
              </a:rPr>
              <a:t>Castries South</a:t>
            </a:r>
          </a:p>
          <a:p>
            <a:r>
              <a:rPr lang="en-US" sz="1400" dirty="0">
                <a:solidFill>
                  <a:srgbClr val="17406D"/>
                </a:solidFill>
                <a:latin typeface="Aptos" panose="020B0004020202020204" pitchFamily="34" charset="0"/>
              </a:rPr>
              <a:t>730-2503/519 6270</a:t>
            </a:r>
          </a:p>
          <a:p>
            <a:r>
              <a:rPr lang="en-US" sz="1400" dirty="0">
                <a:solidFill>
                  <a:srgbClr val="17406D"/>
                </a:solidFill>
                <a:latin typeface="Aptos" panose="020B0004020202020204" pitchFamily="34" charset="0"/>
                <a:hlinkClick r:id="rId11"/>
              </a:rPr>
              <a:t>mervinsj@hotmail.com</a:t>
            </a:r>
            <a:r>
              <a:rPr lang="en-US" sz="1400" dirty="0">
                <a:solidFill>
                  <a:srgbClr val="17406D"/>
                </a:solidFill>
                <a:latin typeface="Aptos" panose="020B0004020202020204" pitchFamily="34" charset="0"/>
              </a:rPr>
              <a:t> </a:t>
            </a:r>
          </a:p>
          <a:p>
            <a:endParaRPr lang="en-US" sz="1400" dirty="0">
              <a:solidFill>
                <a:srgbClr val="17406D"/>
              </a:solidFill>
              <a:latin typeface="Aptos" panose="020B0004020202020204" pitchFamily="34" charset="0"/>
            </a:endParaRPr>
          </a:p>
          <a:p>
            <a:pPr lvl="0"/>
            <a:r>
              <a:rPr lang="en-US" sz="1400" b="1" dirty="0">
                <a:solidFill>
                  <a:srgbClr val="17406D"/>
                </a:solidFill>
                <a:latin typeface="Aptos" panose="020B0004020202020204" pitchFamily="34" charset="0"/>
              </a:rPr>
              <a:t>12</a:t>
            </a:r>
            <a:r>
              <a:rPr lang="en-US" sz="1400" dirty="0">
                <a:solidFill>
                  <a:srgbClr val="17406D"/>
                </a:solidFill>
                <a:latin typeface="Aptos" panose="020B0004020202020204" pitchFamily="34" charset="0"/>
              </a:rPr>
              <a:t>. Placide </a:t>
            </a:r>
            <a:r>
              <a:rPr lang="en-US" sz="1400" dirty="0" err="1">
                <a:solidFill>
                  <a:srgbClr val="17406D"/>
                </a:solidFill>
                <a:latin typeface="Aptos" panose="020B0004020202020204" pitchFamily="34" charset="0"/>
              </a:rPr>
              <a:t>Lascaris</a:t>
            </a:r>
            <a:endParaRPr lang="en-US" sz="1400" dirty="0">
              <a:solidFill>
                <a:srgbClr val="17406D"/>
              </a:solidFill>
              <a:latin typeface="Aptos" panose="020B0004020202020204" pitchFamily="34" charset="0"/>
            </a:endParaRPr>
          </a:p>
          <a:p>
            <a:r>
              <a:rPr lang="en-US" sz="1400" dirty="0">
                <a:solidFill>
                  <a:srgbClr val="17406D"/>
                </a:solidFill>
                <a:latin typeface="Aptos" panose="020B0004020202020204" pitchFamily="34" charset="0"/>
              </a:rPr>
              <a:t>Soufriere</a:t>
            </a:r>
          </a:p>
          <a:p>
            <a:r>
              <a:rPr lang="en-US" sz="1400" dirty="0">
                <a:solidFill>
                  <a:srgbClr val="17406D"/>
                </a:solidFill>
                <a:latin typeface="Aptos" panose="020B0004020202020204" pitchFamily="34" charset="0"/>
              </a:rPr>
              <a:t>730-2493</a:t>
            </a:r>
          </a:p>
          <a:p>
            <a:r>
              <a:rPr lang="en-US" sz="1400" dirty="0">
                <a:solidFill>
                  <a:srgbClr val="17406D"/>
                </a:solidFill>
                <a:latin typeface="Aptos" panose="020B0004020202020204" pitchFamily="34" charset="0"/>
                <a:hlinkClick r:id="rId12"/>
              </a:rPr>
              <a:t>Lascarisplacide100@</a:t>
            </a:r>
          </a:p>
          <a:p>
            <a:r>
              <a:rPr lang="en-US" sz="1400" dirty="0">
                <a:solidFill>
                  <a:srgbClr val="17406D"/>
                </a:solidFill>
                <a:latin typeface="Aptos" panose="020B0004020202020204" pitchFamily="34" charset="0"/>
                <a:hlinkClick r:id="rId12"/>
              </a:rPr>
              <a:t>hotmail.com</a:t>
            </a:r>
            <a:r>
              <a:rPr lang="en-US" sz="1400" dirty="0">
                <a:solidFill>
                  <a:srgbClr val="17406D"/>
                </a:solidFill>
                <a:latin typeface="Aptos" panose="020B0004020202020204" pitchFamily="34" charset="0"/>
              </a:rPr>
              <a:t> </a:t>
            </a:r>
          </a:p>
          <a:p>
            <a:endParaRPr lang="en-US" sz="1400" dirty="0">
              <a:solidFill>
                <a:srgbClr val="17406D"/>
              </a:solidFill>
              <a:latin typeface="Aptos" panose="020B0004020202020204" pitchFamily="34" charset="0"/>
            </a:endParaRPr>
          </a:p>
        </p:txBody>
      </p:sp>
      <p:sp>
        <p:nvSpPr>
          <p:cNvPr id="7" name="TextBox 6"/>
          <p:cNvSpPr txBox="1"/>
          <p:nvPr/>
        </p:nvSpPr>
        <p:spPr>
          <a:xfrm>
            <a:off x="7056408" y="1531161"/>
            <a:ext cx="4966613" cy="4185761"/>
          </a:xfrm>
          <a:prstGeom prst="rect">
            <a:avLst/>
          </a:prstGeom>
          <a:noFill/>
        </p:spPr>
        <p:txBody>
          <a:bodyPr wrap="square" rtlCol="0">
            <a:spAutoFit/>
          </a:bodyPr>
          <a:lstStyle/>
          <a:p>
            <a:pPr lvl="0"/>
            <a:r>
              <a:rPr lang="en-US" sz="1400" b="1" dirty="0">
                <a:solidFill>
                  <a:srgbClr val="17406D"/>
                </a:solidFill>
                <a:latin typeface="Aptos" panose="020B0004020202020204" pitchFamily="34" charset="0"/>
              </a:rPr>
              <a:t>13</a:t>
            </a:r>
            <a:r>
              <a:rPr lang="en-US" sz="1400" dirty="0">
                <a:solidFill>
                  <a:srgbClr val="17406D"/>
                </a:solidFill>
                <a:latin typeface="Aptos" panose="020B0004020202020204" pitchFamily="34" charset="0"/>
              </a:rPr>
              <a:t>. Davis Paul</a:t>
            </a:r>
          </a:p>
          <a:p>
            <a:r>
              <a:rPr lang="en-US" sz="1400" dirty="0">
                <a:solidFill>
                  <a:srgbClr val="17406D"/>
                </a:solidFill>
                <a:latin typeface="Aptos" panose="020B0004020202020204" pitchFamily="34" charset="0"/>
              </a:rPr>
              <a:t>Castries Central</a:t>
            </a:r>
          </a:p>
          <a:p>
            <a:r>
              <a:rPr lang="en-US" sz="1400" dirty="0">
                <a:solidFill>
                  <a:srgbClr val="17406D"/>
                </a:solidFill>
                <a:latin typeface="Aptos" panose="020B0004020202020204" pitchFamily="34" charset="0"/>
              </a:rPr>
              <a:t>730-2517</a:t>
            </a:r>
          </a:p>
          <a:p>
            <a:r>
              <a:rPr lang="en-US" sz="1400" dirty="0">
                <a:solidFill>
                  <a:srgbClr val="17406D"/>
                </a:solidFill>
                <a:latin typeface="Aptos" panose="020B0004020202020204" pitchFamily="34" charset="0"/>
                <a:hlinkClick r:id="rId13"/>
              </a:rPr>
              <a:t>davispaul758@gmail.com</a:t>
            </a:r>
            <a:r>
              <a:rPr lang="en-US" sz="1400" dirty="0">
                <a:solidFill>
                  <a:srgbClr val="17406D"/>
                </a:solidFill>
                <a:latin typeface="Aptos" panose="020B0004020202020204" pitchFamily="34" charset="0"/>
              </a:rPr>
              <a:t> </a:t>
            </a:r>
          </a:p>
          <a:p>
            <a:r>
              <a:rPr lang="en-US" sz="1400" dirty="0">
                <a:solidFill>
                  <a:srgbClr val="17406D"/>
                </a:solidFill>
                <a:latin typeface="Aptos" panose="020B0004020202020204" pitchFamily="34" charset="0"/>
              </a:rPr>
              <a:t>               </a:t>
            </a:r>
          </a:p>
          <a:p>
            <a:pPr lvl="0"/>
            <a:r>
              <a:rPr lang="en-US" sz="1400" b="1" dirty="0">
                <a:solidFill>
                  <a:srgbClr val="17406D"/>
                </a:solidFill>
                <a:latin typeface="Aptos" panose="020B0004020202020204" pitchFamily="34" charset="0"/>
              </a:rPr>
              <a:t>14</a:t>
            </a:r>
            <a:r>
              <a:rPr lang="en-US" sz="1400" dirty="0">
                <a:solidFill>
                  <a:srgbClr val="17406D"/>
                </a:solidFill>
                <a:latin typeface="Aptos" panose="020B0004020202020204" pitchFamily="34" charset="0"/>
              </a:rPr>
              <a:t>. Linnell Williams</a:t>
            </a:r>
          </a:p>
          <a:p>
            <a:r>
              <a:rPr lang="en-US" sz="1400" dirty="0">
                <a:solidFill>
                  <a:srgbClr val="17406D"/>
                </a:solidFill>
                <a:latin typeface="Aptos" panose="020B0004020202020204" pitchFamily="34" charset="0"/>
              </a:rPr>
              <a:t>Anse-la-</a:t>
            </a:r>
            <a:r>
              <a:rPr lang="en-US" sz="1400" dirty="0" err="1">
                <a:solidFill>
                  <a:srgbClr val="17406D"/>
                </a:solidFill>
                <a:latin typeface="Aptos" panose="020B0004020202020204" pitchFamily="34" charset="0"/>
              </a:rPr>
              <a:t>Raye</a:t>
            </a:r>
            <a:endParaRPr lang="en-US" sz="1400" dirty="0">
              <a:solidFill>
                <a:srgbClr val="17406D"/>
              </a:solidFill>
              <a:latin typeface="Aptos" panose="020B0004020202020204" pitchFamily="34" charset="0"/>
            </a:endParaRPr>
          </a:p>
          <a:p>
            <a:r>
              <a:rPr lang="en-US" sz="1400" dirty="0">
                <a:solidFill>
                  <a:srgbClr val="17406D"/>
                </a:solidFill>
                <a:latin typeface="Aptos" panose="020B0004020202020204" pitchFamily="34" charset="0"/>
              </a:rPr>
              <a:t>287-6387</a:t>
            </a:r>
          </a:p>
          <a:p>
            <a:r>
              <a:rPr lang="en-US" sz="1400" dirty="0">
                <a:solidFill>
                  <a:srgbClr val="17406D"/>
                </a:solidFill>
                <a:latin typeface="Aptos" panose="020B0004020202020204" pitchFamily="34" charset="0"/>
                <a:hlinkClick r:id="rId14"/>
              </a:rPr>
              <a:t>linnellwilliams7@gmail.com</a:t>
            </a:r>
            <a:r>
              <a:rPr lang="en-US" sz="1400" dirty="0">
                <a:solidFill>
                  <a:srgbClr val="17406D"/>
                </a:solidFill>
                <a:latin typeface="Aptos" panose="020B0004020202020204" pitchFamily="34" charset="0"/>
              </a:rPr>
              <a:t> </a:t>
            </a:r>
          </a:p>
          <a:p>
            <a:r>
              <a:rPr lang="en-US" sz="1400" dirty="0">
                <a:solidFill>
                  <a:srgbClr val="17406D"/>
                </a:solidFill>
                <a:latin typeface="Aptos" panose="020B0004020202020204" pitchFamily="34" charset="0"/>
              </a:rPr>
              <a:t> </a:t>
            </a:r>
          </a:p>
          <a:p>
            <a:pPr lvl="0"/>
            <a:r>
              <a:rPr lang="en-US" sz="1400" b="1" dirty="0">
                <a:solidFill>
                  <a:srgbClr val="17406D"/>
                </a:solidFill>
                <a:latin typeface="Aptos" panose="020B0004020202020204" pitchFamily="34" charset="0"/>
              </a:rPr>
              <a:t>15</a:t>
            </a:r>
            <a:r>
              <a:rPr lang="en-US" sz="1400" dirty="0">
                <a:solidFill>
                  <a:srgbClr val="17406D"/>
                </a:solidFill>
                <a:latin typeface="Aptos" panose="020B0004020202020204" pitchFamily="34" charset="0"/>
              </a:rPr>
              <a:t>. Petra Mitchell</a:t>
            </a:r>
          </a:p>
          <a:p>
            <a:r>
              <a:rPr lang="en-US" sz="1400" dirty="0">
                <a:solidFill>
                  <a:srgbClr val="17406D"/>
                </a:solidFill>
                <a:latin typeface="Aptos" panose="020B0004020202020204" pitchFamily="34" charset="0"/>
              </a:rPr>
              <a:t>Vieux Fort North</a:t>
            </a:r>
          </a:p>
          <a:p>
            <a:r>
              <a:rPr lang="en-US" sz="1400" dirty="0">
                <a:solidFill>
                  <a:srgbClr val="17406D"/>
                </a:solidFill>
                <a:latin typeface="Aptos" panose="020B0004020202020204" pitchFamily="34" charset="0"/>
              </a:rPr>
              <a:t>716-5382</a:t>
            </a:r>
          </a:p>
          <a:p>
            <a:r>
              <a:rPr lang="en-US" sz="1400" dirty="0">
                <a:solidFill>
                  <a:srgbClr val="17406D"/>
                </a:solidFill>
                <a:latin typeface="Aptos" panose="020B0004020202020204" pitchFamily="34" charset="0"/>
                <a:hlinkClick r:id="rId15"/>
              </a:rPr>
              <a:t>Petty65@hotmail.com</a:t>
            </a:r>
            <a:r>
              <a:rPr lang="en-US" sz="1400" dirty="0">
                <a:solidFill>
                  <a:srgbClr val="17406D"/>
                </a:solidFill>
                <a:latin typeface="Aptos" panose="020B0004020202020204" pitchFamily="34" charset="0"/>
              </a:rPr>
              <a:t> </a:t>
            </a:r>
          </a:p>
          <a:p>
            <a:r>
              <a:rPr lang="en-US" sz="1400" dirty="0">
                <a:solidFill>
                  <a:srgbClr val="17406D"/>
                </a:solidFill>
                <a:latin typeface="Aptos" panose="020B0004020202020204" pitchFamily="34" charset="0"/>
              </a:rPr>
              <a:t> </a:t>
            </a:r>
          </a:p>
          <a:p>
            <a:r>
              <a:rPr lang="en-US" sz="1400" b="1" dirty="0">
                <a:solidFill>
                  <a:srgbClr val="17406D"/>
                </a:solidFill>
                <a:latin typeface="Aptos" panose="020B0004020202020204" pitchFamily="34" charset="0"/>
              </a:rPr>
              <a:t>16</a:t>
            </a:r>
            <a:r>
              <a:rPr lang="en-US" sz="1400" dirty="0">
                <a:solidFill>
                  <a:srgbClr val="17406D"/>
                </a:solidFill>
                <a:latin typeface="Aptos" panose="020B0004020202020204" pitchFamily="34" charset="0"/>
              </a:rPr>
              <a:t>. Vance Pilgrim</a:t>
            </a:r>
          </a:p>
          <a:p>
            <a:r>
              <a:rPr lang="en-US" sz="1400" dirty="0" err="1">
                <a:solidFill>
                  <a:srgbClr val="17406D"/>
                </a:solidFill>
                <a:latin typeface="Aptos" panose="020B0004020202020204" pitchFamily="34" charset="0"/>
              </a:rPr>
              <a:t>Gros</a:t>
            </a:r>
            <a:r>
              <a:rPr lang="en-US" sz="1400" dirty="0">
                <a:solidFill>
                  <a:srgbClr val="17406D"/>
                </a:solidFill>
                <a:latin typeface="Aptos" panose="020B0004020202020204" pitchFamily="34" charset="0"/>
              </a:rPr>
              <a:t> Islet</a:t>
            </a:r>
          </a:p>
          <a:p>
            <a:r>
              <a:rPr lang="en-US" sz="1400" dirty="0">
                <a:solidFill>
                  <a:srgbClr val="17406D"/>
                </a:solidFill>
                <a:latin typeface="Aptos" panose="020B0004020202020204" pitchFamily="34" charset="0"/>
              </a:rPr>
              <a:t>730-2514</a:t>
            </a:r>
          </a:p>
          <a:p>
            <a:r>
              <a:rPr lang="en-US" sz="1400" dirty="0">
                <a:solidFill>
                  <a:srgbClr val="17406D"/>
                </a:solidFill>
                <a:latin typeface="Aptos" panose="020B0004020202020204" pitchFamily="34" charset="0"/>
                <a:hlinkClick r:id="rId16"/>
              </a:rPr>
              <a:t>Vance1291@gmail.com</a:t>
            </a:r>
            <a:r>
              <a:rPr lang="en-US" sz="1400" dirty="0">
                <a:solidFill>
                  <a:srgbClr val="17406D"/>
                </a:solidFill>
                <a:latin typeface="Aptos" panose="020B0004020202020204" pitchFamily="34" charset="0"/>
              </a:rPr>
              <a:t> </a:t>
            </a:r>
          </a:p>
        </p:txBody>
      </p:sp>
      <p:sp>
        <p:nvSpPr>
          <p:cNvPr id="8" name="TextBox 7"/>
          <p:cNvSpPr txBox="1"/>
          <p:nvPr/>
        </p:nvSpPr>
        <p:spPr>
          <a:xfrm>
            <a:off x="9779875" y="-199713"/>
            <a:ext cx="2412125" cy="5262979"/>
          </a:xfrm>
          <a:prstGeom prst="rect">
            <a:avLst/>
          </a:prstGeom>
          <a:noFill/>
        </p:spPr>
        <p:txBody>
          <a:bodyPr wrap="square" rtlCol="0">
            <a:spAutoFit/>
          </a:bodyPr>
          <a:lstStyle/>
          <a:p>
            <a:pPr lvl="0"/>
            <a:endParaRPr lang="en-US" sz="1400" dirty="0">
              <a:solidFill>
                <a:srgbClr val="17406D"/>
              </a:solidFill>
              <a:latin typeface="Aptos" panose="020B0004020202020204" pitchFamily="34" charset="0"/>
            </a:endParaRPr>
          </a:p>
          <a:p>
            <a:pPr lvl="0"/>
            <a:endParaRPr lang="en-US" sz="1400" b="1" dirty="0">
              <a:solidFill>
                <a:srgbClr val="17406D"/>
              </a:solidFill>
              <a:latin typeface="Aptos" panose="020B0004020202020204" pitchFamily="34" charset="0"/>
            </a:endParaRPr>
          </a:p>
          <a:p>
            <a:pPr lvl="0"/>
            <a:endParaRPr lang="en-US" sz="1400" b="1" dirty="0">
              <a:solidFill>
                <a:srgbClr val="17406D"/>
              </a:solidFill>
              <a:latin typeface="Aptos" panose="020B0004020202020204" pitchFamily="34" charset="0"/>
            </a:endParaRPr>
          </a:p>
          <a:p>
            <a:pPr lvl="0"/>
            <a:endParaRPr lang="en-US" sz="1400" b="1" dirty="0">
              <a:solidFill>
                <a:srgbClr val="17406D"/>
              </a:solidFill>
              <a:latin typeface="Aptos" panose="020B0004020202020204" pitchFamily="34" charset="0"/>
            </a:endParaRPr>
          </a:p>
          <a:p>
            <a:pPr lvl="0"/>
            <a:endParaRPr lang="en-US" sz="1400" b="1" dirty="0">
              <a:solidFill>
                <a:srgbClr val="17406D"/>
              </a:solidFill>
              <a:latin typeface="Aptos" panose="020B0004020202020204" pitchFamily="34" charset="0"/>
            </a:endParaRPr>
          </a:p>
          <a:p>
            <a:pPr lvl="0"/>
            <a:endParaRPr lang="en-US" sz="1400" b="1" dirty="0">
              <a:solidFill>
                <a:srgbClr val="17406D"/>
              </a:solidFill>
              <a:latin typeface="Aptos" panose="020B0004020202020204" pitchFamily="34" charset="0"/>
            </a:endParaRPr>
          </a:p>
          <a:p>
            <a:pPr lvl="0"/>
            <a:br>
              <a:rPr lang="en-US" sz="1400" b="1" dirty="0">
                <a:solidFill>
                  <a:srgbClr val="17406D"/>
                </a:solidFill>
                <a:latin typeface="Aptos" panose="020B0004020202020204" pitchFamily="34" charset="0"/>
              </a:rPr>
            </a:br>
            <a:endParaRPr lang="en-US" sz="1400" b="1" dirty="0">
              <a:solidFill>
                <a:srgbClr val="17406D"/>
              </a:solidFill>
              <a:latin typeface="Aptos" panose="020B0004020202020204" pitchFamily="34" charset="0"/>
            </a:endParaRPr>
          </a:p>
          <a:p>
            <a:pPr lvl="0"/>
            <a:endParaRPr lang="en-US" sz="1400" b="1" dirty="0">
              <a:solidFill>
                <a:srgbClr val="17406D"/>
              </a:solidFill>
              <a:latin typeface="Aptos" panose="020B0004020202020204" pitchFamily="34" charset="0"/>
            </a:endParaRPr>
          </a:p>
          <a:p>
            <a:pPr lvl="0"/>
            <a:endParaRPr lang="en-US" sz="1400" b="1" dirty="0">
              <a:solidFill>
                <a:srgbClr val="17406D"/>
              </a:solidFill>
              <a:latin typeface="Aptos" panose="020B0004020202020204" pitchFamily="34" charset="0"/>
            </a:endParaRPr>
          </a:p>
          <a:p>
            <a:pPr lvl="0"/>
            <a:endParaRPr lang="en-US" sz="1400" b="1" dirty="0">
              <a:solidFill>
                <a:srgbClr val="17406D"/>
              </a:solidFill>
              <a:latin typeface="Aptos" panose="020B0004020202020204" pitchFamily="34" charset="0"/>
            </a:endParaRPr>
          </a:p>
          <a:p>
            <a:pPr lvl="0"/>
            <a:endParaRPr lang="en-US" sz="1400" b="1" dirty="0">
              <a:solidFill>
                <a:srgbClr val="17406D"/>
              </a:solidFill>
              <a:latin typeface="Aptos" panose="020B0004020202020204" pitchFamily="34" charset="0"/>
            </a:endParaRPr>
          </a:p>
          <a:p>
            <a:pPr lvl="0"/>
            <a:r>
              <a:rPr lang="en-US" sz="1400" b="1" dirty="0">
                <a:solidFill>
                  <a:srgbClr val="17406D"/>
                </a:solidFill>
                <a:latin typeface="Aptos" panose="020B0004020202020204" pitchFamily="34" charset="0"/>
              </a:rPr>
              <a:t>17</a:t>
            </a:r>
            <a:r>
              <a:rPr lang="en-US" sz="1400" dirty="0">
                <a:solidFill>
                  <a:srgbClr val="17406D"/>
                </a:solidFill>
                <a:latin typeface="Aptos" panose="020B0004020202020204" pitchFamily="34" charset="0"/>
              </a:rPr>
              <a:t>. Jim Willims</a:t>
            </a:r>
          </a:p>
          <a:p>
            <a:r>
              <a:rPr lang="en-US" sz="1400" dirty="0" err="1">
                <a:solidFill>
                  <a:srgbClr val="17406D"/>
                </a:solidFill>
                <a:latin typeface="Aptos" panose="020B0004020202020204" pitchFamily="34" charset="0"/>
              </a:rPr>
              <a:t>Babonneau</a:t>
            </a:r>
            <a:endParaRPr lang="en-US" sz="1400" dirty="0">
              <a:solidFill>
                <a:srgbClr val="17406D"/>
              </a:solidFill>
              <a:latin typeface="Aptos" panose="020B0004020202020204" pitchFamily="34" charset="0"/>
            </a:endParaRPr>
          </a:p>
          <a:p>
            <a:r>
              <a:rPr lang="en-US" sz="1400" dirty="0">
                <a:solidFill>
                  <a:srgbClr val="17406D"/>
                </a:solidFill>
                <a:latin typeface="Aptos" panose="020B0004020202020204" pitchFamily="34" charset="0"/>
              </a:rPr>
              <a:t>730 2685 / 730 5969</a:t>
            </a:r>
          </a:p>
          <a:p>
            <a:r>
              <a:rPr lang="en-US" sz="1400" dirty="0">
                <a:solidFill>
                  <a:srgbClr val="17406D"/>
                </a:solidFill>
                <a:latin typeface="Aptos" panose="020B0004020202020204" pitchFamily="34" charset="0"/>
                <a:hlinkClick r:id="rId17"/>
              </a:rPr>
              <a:t>sjules0024@gmail.com</a:t>
            </a:r>
            <a:r>
              <a:rPr lang="en-US" sz="1400" dirty="0">
                <a:solidFill>
                  <a:srgbClr val="17406D"/>
                </a:solidFill>
                <a:latin typeface="Aptos" panose="020B0004020202020204" pitchFamily="34" charset="0"/>
              </a:rPr>
              <a:t> </a:t>
            </a:r>
          </a:p>
          <a:p>
            <a:endParaRPr lang="en-US" sz="1400" dirty="0">
              <a:solidFill>
                <a:srgbClr val="17406D"/>
              </a:solidFill>
              <a:latin typeface="Aptos" panose="020B0004020202020204" pitchFamily="34" charset="0"/>
            </a:endParaRPr>
          </a:p>
          <a:p>
            <a:endParaRPr lang="en-US" sz="1400" dirty="0">
              <a:solidFill>
                <a:srgbClr val="17406D"/>
              </a:solidFill>
              <a:latin typeface="Aptos" panose="020B0004020202020204" pitchFamily="34" charset="0"/>
            </a:endParaRPr>
          </a:p>
          <a:p>
            <a:r>
              <a:rPr lang="en-US" sz="1400" b="1" dirty="0">
                <a:solidFill>
                  <a:srgbClr val="17406D"/>
                </a:solidFill>
                <a:latin typeface="Aptos" panose="020B0004020202020204" pitchFamily="34" charset="0"/>
              </a:rPr>
              <a:t>18</a:t>
            </a:r>
            <a:r>
              <a:rPr lang="en-US" sz="1400" dirty="0">
                <a:solidFill>
                  <a:srgbClr val="17406D"/>
                </a:solidFill>
                <a:latin typeface="Aptos" panose="020B0004020202020204" pitchFamily="34" charset="0"/>
              </a:rPr>
              <a:t>. Claudine </a:t>
            </a:r>
            <a:r>
              <a:rPr lang="en-US" sz="1400" dirty="0" err="1">
                <a:solidFill>
                  <a:srgbClr val="17406D"/>
                </a:solidFill>
                <a:latin typeface="Aptos" panose="020B0004020202020204" pitchFamily="34" charset="0"/>
              </a:rPr>
              <a:t>Louison</a:t>
            </a:r>
            <a:endParaRPr lang="en-US" sz="1400" dirty="0">
              <a:solidFill>
                <a:srgbClr val="17406D"/>
              </a:solidFill>
              <a:latin typeface="Aptos" panose="020B0004020202020204" pitchFamily="34" charset="0"/>
            </a:endParaRPr>
          </a:p>
          <a:p>
            <a:r>
              <a:rPr lang="en-US" sz="1400" dirty="0" err="1">
                <a:solidFill>
                  <a:srgbClr val="17406D"/>
                </a:solidFill>
                <a:latin typeface="Aptos" panose="020B0004020202020204" pitchFamily="34" charset="0"/>
              </a:rPr>
              <a:t>Dennery</a:t>
            </a:r>
            <a:r>
              <a:rPr lang="en-US" sz="1400" dirty="0">
                <a:solidFill>
                  <a:srgbClr val="17406D"/>
                </a:solidFill>
                <a:latin typeface="Aptos" panose="020B0004020202020204" pitchFamily="34" charset="0"/>
              </a:rPr>
              <a:t> North</a:t>
            </a:r>
          </a:p>
          <a:p>
            <a:r>
              <a:rPr lang="en-US" sz="1400" dirty="0">
                <a:solidFill>
                  <a:srgbClr val="17406D"/>
                </a:solidFill>
                <a:latin typeface="Aptos" panose="020B0004020202020204" pitchFamily="34" charset="0"/>
              </a:rPr>
              <a:t>730-2508</a:t>
            </a:r>
          </a:p>
          <a:p>
            <a:r>
              <a:rPr lang="en-US" sz="1400" dirty="0" err="1">
                <a:solidFill>
                  <a:srgbClr val="17406D"/>
                </a:solidFill>
                <a:latin typeface="Aptos" panose="020B0004020202020204" pitchFamily="34" charset="0"/>
                <a:hlinkClick r:id="rId18"/>
              </a:rPr>
              <a:t>claudine_louison</a:t>
            </a:r>
            <a:r>
              <a:rPr lang="en-US" sz="1400" dirty="0">
                <a:solidFill>
                  <a:srgbClr val="17406D"/>
                </a:solidFill>
                <a:latin typeface="Aptos" panose="020B0004020202020204" pitchFamily="34" charset="0"/>
                <a:hlinkClick r:id="rId18"/>
              </a:rPr>
              <a:t>@</a:t>
            </a:r>
          </a:p>
          <a:p>
            <a:r>
              <a:rPr lang="en-US" sz="1400" dirty="0">
                <a:solidFill>
                  <a:srgbClr val="17406D"/>
                </a:solidFill>
                <a:latin typeface="Aptos" panose="020B0004020202020204" pitchFamily="34" charset="0"/>
                <a:hlinkClick r:id="rId18"/>
              </a:rPr>
              <a:t>outlook.com</a:t>
            </a:r>
            <a:r>
              <a:rPr lang="en-US" sz="1400" dirty="0">
                <a:solidFill>
                  <a:srgbClr val="17406D"/>
                </a:solidFill>
                <a:latin typeface="Aptos" panose="020B0004020202020204" pitchFamily="34" charset="0"/>
              </a:rPr>
              <a:t> </a:t>
            </a:r>
          </a:p>
          <a:p>
            <a:endParaRPr lang="en-US" sz="1400" dirty="0">
              <a:solidFill>
                <a:srgbClr val="17406D"/>
              </a:solidFill>
              <a:latin typeface="Aptos" panose="020B0004020202020204" pitchFamily="34" charset="0"/>
            </a:endParaRPr>
          </a:p>
        </p:txBody>
      </p:sp>
      <p:pic>
        <p:nvPicPr>
          <p:cNvPr id="9" name="Picture 8"/>
          <p:cNvPicPr/>
          <p:nvPr/>
        </p:nvPicPr>
        <p:blipFill>
          <a:blip r:embed="rId19" cstate="print">
            <a:extLst>
              <a:ext uri="{28A0092B-C50C-407E-A947-70E740481C1C}">
                <a14:useLocalDpi xmlns:a14="http://schemas.microsoft.com/office/drawing/2010/main" val="0"/>
              </a:ext>
            </a:extLst>
          </a:blip>
          <a:stretch>
            <a:fillRect/>
          </a:stretch>
        </p:blipFill>
        <p:spPr bwMode="auto">
          <a:xfrm>
            <a:off x="8745786" y="148083"/>
            <a:ext cx="3277235" cy="998855"/>
          </a:xfrm>
          <a:prstGeom prst="rect">
            <a:avLst/>
          </a:prstGeom>
          <a:noFill/>
          <a:ln>
            <a:noFill/>
          </a:ln>
        </p:spPr>
      </p:pic>
    </p:spTree>
    <p:extLst>
      <p:ext uri="{BB962C8B-B14F-4D97-AF65-F5344CB8AC3E}">
        <p14:creationId xmlns:p14="http://schemas.microsoft.com/office/powerpoint/2010/main" val="31030185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a:solidFill>
                  <a:srgbClr val="17406D"/>
                </a:solidFill>
                <a:latin typeface="Aptos Display" panose="020B0004020202020204" pitchFamily="34" charset="0"/>
              </a:rPr>
              <a:t>Embassy Contact Details</a:t>
            </a: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bwMode="auto">
          <a:xfrm>
            <a:off x="8832313" y="0"/>
            <a:ext cx="3277235" cy="998855"/>
          </a:xfrm>
          <a:prstGeom prst="rect">
            <a:avLst/>
          </a:prstGeom>
          <a:noFill/>
          <a:ln>
            <a:noFill/>
          </a:ln>
        </p:spPr>
      </p:pic>
      <p:sp>
        <p:nvSpPr>
          <p:cNvPr id="4" name="Rectangle 3"/>
          <p:cNvSpPr/>
          <p:nvPr/>
        </p:nvSpPr>
        <p:spPr>
          <a:xfrm>
            <a:off x="565687" y="998855"/>
            <a:ext cx="4430856" cy="5261697"/>
          </a:xfrm>
          <a:prstGeom prst="rect">
            <a:avLst/>
          </a:prstGeom>
        </p:spPr>
        <p:txBody>
          <a:bodyPr wrap="square">
            <a:spAutoFit/>
          </a:bodyPr>
          <a:lstStyle/>
          <a:p>
            <a:pPr>
              <a:lnSpc>
                <a:spcPct val="107000"/>
              </a:lnSpc>
              <a:spcAft>
                <a:spcPts val="0"/>
              </a:spcAft>
            </a:pPr>
            <a:endPar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Ambassador of Cuba </a:t>
            </a:r>
          </a:p>
          <a:p>
            <a:pPr>
              <a:lnSpc>
                <a:spcPct val="107000"/>
              </a:lnSpc>
              <a:spcAft>
                <a:spcPts val="0"/>
              </a:spcAft>
            </a:pPr>
            <a:r>
              <a:rPr lang="en-US" sz="1400" dirty="0" err="1">
                <a:solidFill>
                  <a:srgbClr val="17406D"/>
                </a:solidFill>
                <a:latin typeface="Aptos" panose="020B0004020202020204" pitchFamily="34" charset="0"/>
                <a:ea typeface="Calibri" panose="020F0502020204030204" pitchFamily="34" charset="0"/>
                <a:cs typeface="Times New Roman" panose="02020603050405020304" pitchFamily="18" charset="0"/>
              </a:rPr>
              <a:t>Yenielys</a:t>
            </a: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Vilma </a:t>
            </a:r>
            <a:r>
              <a:rPr lang="en-US" sz="1400" dirty="0" err="1">
                <a:solidFill>
                  <a:srgbClr val="17406D"/>
                </a:solidFill>
                <a:latin typeface="Aptos" panose="020B0004020202020204" pitchFamily="34" charset="0"/>
                <a:ea typeface="Calibri" panose="020F0502020204030204" pitchFamily="34" charset="0"/>
                <a:cs typeface="Times New Roman" panose="02020603050405020304" pitchFamily="18" charset="0"/>
              </a:rPr>
              <a:t>Regueiferos</a:t>
            </a: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Linares</a:t>
            </a:r>
          </a:p>
          <a:p>
            <a:pPr>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Tel: 758 285 3383</a:t>
            </a:r>
          </a:p>
          <a:p>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Email: </a:t>
            </a:r>
            <a:r>
              <a:rPr lang="en-US" sz="1400" u="sng" dirty="0">
                <a:solidFill>
                  <a:srgbClr val="002060"/>
                </a:solidFill>
                <a:latin typeface="Aptos" panose="020B00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embajador@lc.embacubs.cu</a:t>
            </a:r>
            <a:r>
              <a:rPr lang="en-US" sz="1400" u="sng" dirty="0">
                <a:solidFill>
                  <a:srgbClr val="002060"/>
                </a:solidFill>
                <a:latin typeface="Aptos" panose="020B0004020202020204" pitchFamily="34" charset="0"/>
                <a:ea typeface="Calibri" panose="020F0502020204030204" pitchFamily="34" charset="0"/>
                <a:cs typeface="Times New Roman" panose="02020603050405020304" pitchFamily="18" charset="0"/>
              </a:rPr>
              <a:t> </a:t>
            </a:r>
          </a:p>
          <a:p>
            <a:endParaRPr lang="en-US" sz="1400" u="sng" dirty="0">
              <a:solidFill>
                <a:srgbClr val="17406D"/>
              </a:solidFill>
              <a:latin typeface="Aptos" panose="020B0004020202020204" pitchFamily="34" charset="0"/>
              <a:cs typeface="Times New Roman" panose="02020603050405020304" pitchFamily="18" charset="0"/>
            </a:endParaRPr>
          </a:p>
          <a:p>
            <a:r>
              <a:rPr lang="en-US" sz="1400" dirty="0">
                <a:solidFill>
                  <a:srgbClr val="17406D"/>
                </a:solidFill>
                <a:latin typeface="Aptos" panose="020B0004020202020204" pitchFamily="34" charset="0"/>
              </a:rPr>
              <a:t>Ambassador of the Republic of China (Taiwan) Her Excellency Nicole Su</a:t>
            </a:r>
          </a:p>
          <a:p>
            <a:r>
              <a:rPr lang="en-US" sz="1400" dirty="0">
                <a:solidFill>
                  <a:srgbClr val="17406D"/>
                </a:solidFill>
                <a:latin typeface="Aptos" panose="020B0004020202020204" pitchFamily="34" charset="0"/>
              </a:rPr>
              <a:t>Tel: 758 452 8105</a:t>
            </a:r>
          </a:p>
          <a:p>
            <a:r>
              <a:rPr lang="en-US" sz="1400" dirty="0">
                <a:solidFill>
                  <a:srgbClr val="17406D"/>
                </a:solidFill>
                <a:latin typeface="Aptos" panose="020B0004020202020204" pitchFamily="34" charset="0"/>
              </a:rPr>
              <a:t>Email: </a:t>
            </a:r>
            <a:r>
              <a:rPr lang="en-US" sz="1400" u="sng" dirty="0">
                <a:solidFill>
                  <a:srgbClr val="17406D"/>
                </a:solidFill>
                <a:latin typeface="Aptos" panose="020B0004020202020204" pitchFamily="34" charset="0"/>
                <a:hlinkClick r:id="rId4">
                  <a:extLst>
                    <a:ext uri="{A12FA001-AC4F-418D-AE19-62706E023703}">
                      <ahyp:hlinkClr xmlns:ahyp="http://schemas.microsoft.com/office/drawing/2018/hyperlinkcolor" val="tx"/>
                    </a:ext>
                  </a:extLst>
                </a:hlinkClick>
              </a:rPr>
              <a:t>taiwanembassyslu@gmail.com</a:t>
            </a:r>
            <a:r>
              <a:rPr lang="en-US" sz="1400" u="sng" dirty="0">
                <a:solidFill>
                  <a:srgbClr val="17406D"/>
                </a:solidFill>
                <a:latin typeface="Aptos" panose="020B0004020202020204" pitchFamily="34" charset="0"/>
              </a:rPr>
              <a:t> </a:t>
            </a:r>
          </a:p>
          <a:p>
            <a:endParaRPr lang="en-US" sz="1400" u="sng" dirty="0">
              <a:solidFill>
                <a:srgbClr val="17406D"/>
              </a:solidFill>
              <a:latin typeface="Aptos" panose="020B0004020202020204" pitchFamily="34" charset="0"/>
            </a:endParaRPr>
          </a:p>
          <a:p>
            <a:r>
              <a:rPr lang="en-US" sz="1400" dirty="0">
                <a:solidFill>
                  <a:srgbClr val="17406D"/>
                </a:solidFill>
                <a:latin typeface="Aptos" panose="020B0004020202020204" pitchFamily="34" charset="0"/>
              </a:rPr>
              <a:t>Ambassador Leiff Escalona</a:t>
            </a:r>
          </a:p>
          <a:p>
            <a:r>
              <a:rPr lang="en-GB" sz="1400" b="0" i="0" dirty="0">
                <a:solidFill>
                  <a:srgbClr val="17406D"/>
                </a:solidFill>
                <a:effectLst/>
                <a:latin typeface="Aptos" panose="020B0004020202020204" pitchFamily="34" charset="0"/>
              </a:rPr>
              <a:t>Ambassador of Venezuela to Saint Lucia</a:t>
            </a:r>
            <a:endParaRPr lang="en-US" sz="1400" dirty="0">
              <a:solidFill>
                <a:srgbClr val="17406D"/>
              </a:solidFill>
              <a:latin typeface="Aptos" panose="020B0004020202020204" pitchFamily="34" charset="0"/>
            </a:endParaRPr>
          </a:p>
          <a:p>
            <a:r>
              <a:rPr lang="en-US" sz="1400" dirty="0">
                <a:solidFill>
                  <a:srgbClr val="17406D"/>
                </a:solidFill>
                <a:latin typeface="Aptos" panose="020B0004020202020204" pitchFamily="34" charset="0"/>
              </a:rPr>
              <a:t>Tel: 758 452 4033</a:t>
            </a:r>
          </a:p>
          <a:p>
            <a:r>
              <a:rPr lang="en-US" sz="1400" dirty="0">
                <a:solidFill>
                  <a:srgbClr val="17406D"/>
                </a:solidFill>
                <a:latin typeface="Aptos" panose="020B0004020202020204" pitchFamily="34" charset="0"/>
              </a:rPr>
              <a:t>Email: </a:t>
            </a:r>
            <a:r>
              <a:rPr lang="en-US" sz="1400" u="sng" dirty="0">
                <a:solidFill>
                  <a:srgbClr val="17406D"/>
                </a:solidFill>
                <a:latin typeface="Aptos" panose="020B0004020202020204" pitchFamily="34" charset="0"/>
                <a:hlinkClick r:id="rId5">
                  <a:extLst>
                    <a:ext uri="{A12FA001-AC4F-418D-AE19-62706E023703}">
                      <ahyp:hlinkClr xmlns:ahyp="http://schemas.microsoft.com/office/drawing/2018/hyperlinkcolor" val="tx"/>
                    </a:ext>
                  </a:extLst>
                </a:hlinkClick>
              </a:rPr>
              <a:t>embavenezslu@gmail.com</a:t>
            </a:r>
            <a:r>
              <a:rPr lang="en-US" sz="1400" u="sng" dirty="0">
                <a:solidFill>
                  <a:srgbClr val="17406D"/>
                </a:solidFill>
                <a:latin typeface="Aptos" panose="020B0004020202020204" pitchFamily="34" charset="0"/>
              </a:rPr>
              <a:t> / </a:t>
            </a:r>
            <a:r>
              <a:rPr lang="en-GB" sz="1400" b="0" i="0" dirty="0">
                <a:solidFill>
                  <a:srgbClr val="17406D"/>
                </a:solidFill>
                <a:effectLst/>
                <a:latin typeface="Aptos" panose="020B0004020202020204" pitchFamily="34" charset="0"/>
                <a:hlinkClick r:id="rId6">
                  <a:extLst>
                    <a:ext uri="{A12FA001-AC4F-418D-AE19-62706E023703}">
                      <ahyp:hlinkClr xmlns:ahyp="http://schemas.microsoft.com/office/drawing/2018/hyperlinkcolor" val="tx"/>
                    </a:ext>
                  </a:extLst>
                </a:hlinkClick>
              </a:rPr>
              <a:t>vembassy@candw.lc</a:t>
            </a:r>
            <a:endParaRPr lang="en-GB" sz="1400" b="0" i="0" dirty="0">
              <a:solidFill>
                <a:srgbClr val="17406D"/>
              </a:solidFill>
              <a:effectLst/>
              <a:latin typeface="Aptos" panose="020B0004020202020204" pitchFamily="34" charset="0"/>
            </a:endParaRPr>
          </a:p>
          <a:p>
            <a:endParaRPr lang="en-US" dirty="0"/>
          </a:p>
          <a:p>
            <a:endParaRPr lang="en-US" u="sng" dirty="0"/>
          </a:p>
          <a:p>
            <a:endParaRPr lang="en-US" u="sng" dirty="0"/>
          </a:p>
          <a:p>
            <a:endParaRPr lang="en-US" u="sng" dirty="0"/>
          </a:p>
          <a:p>
            <a:endParaRPr lang="en-US" dirty="0"/>
          </a:p>
          <a:p>
            <a:endParaRPr lang="en-US" dirty="0"/>
          </a:p>
        </p:txBody>
      </p:sp>
      <p:sp>
        <p:nvSpPr>
          <p:cNvPr id="5" name="TextBox 4"/>
          <p:cNvSpPr txBox="1"/>
          <p:nvPr/>
        </p:nvSpPr>
        <p:spPr>
          <a:xfrm>
            <a:off x="5738649" y="998855"/>
            <a:ext cx="5886158" cy="3385542"/>
          </a:xfrm>
          <a:prstGeom prst="rect">
            <a:avLst/>
          </a:prstGeom>
          <a:noFill/>
        </p:spPr>
        <p:txBody>
          <a:bodyPr wrap="square" rtlCol="0">
            <a:spAutoFit/>
          </a:bodyPr>
          <a:lstStyle/>
          <a:p>
            <a:r>
              <a:rPr lang="en-US" sz="1400" dirty="0">
                <a:solidFill>
                  <a:srgbClr val="17406D"/>
                </a:solidFill>
                <a:latin typeface="Aptos" panose="020B0004020202020204" pitchFamily="34" charset="0"/>
              </a:rPr>
              <a:t>H.E. Marie-Noëlle Duris</a:t>
            </a:r>
          </a:p>
          <a:p>
            <a:r>
              <a:rPr lang="en-US" sz="1400" dirty="0">
                <a:solidFill>
                  <a:srgbClr val="17406D"/>
                </a:solidFill>
                <a:latin typeface="Aptos" panose="020B0004020202020204" pitchFamily="34" charset="0"/>
              </a:rPr>
              <a:t>Ambassador of France to Saint Lucia</a:t>
            </a:r>
          </a:p>
          <a:p>
            <a:r>
              <a:rPr lang="en-US" sz="1400" dirty="0">
                <a:solidFill>
                  <a:srgbClr val="17406D"/>
                </a:solidFill>
                <a:latin typeface="Aptos" panose="020B0004020202020204" pitchFamily="34" charset="0"/>
              </a:rPr>
              <a:t>Tel: 758 455 6060</a:t>
            </a:r>
          </a:p>
          <a:p>
            <a:r>
              <a:rPr lang="en-US" sz="1400" dirty="0">
                <a:solidFill>
                  <a:srgbClr val="17406D"/>
                </a:solidFill>
                <a:latin typeface="Aptos" panose="020B0004020202020204" pitchFamily="34" charset="0"/>
              </a:rPr>
              <a:t>Email: </a:t>
            </a:r>
            <a:r>
              <a:rPr lang="en-GB" sz="1400" u="sng" dirty="0">
                <a:solidFill>
                  <a:srgbClr val="17406D"/>
                </a:solidFill>
                <a:latin typeface="Aptos" panose="020B0004020202020204" pitchFamily="34" charset="0"/>
                <a:hlinkClick r:id="rId7">
                  <a:extLst>
                    <a:ext uri="{A12FA001-AC4F-418D-AE19-62706E023703}">
                      <ahyp:hlinkClr xmlns:ahyp="http://schemas.microsoft.com/office/drawing/2018/hyperlinkcolor" val="tx"/>
                    </a:ext>
                  </a:extLst>
                </a:hlinkClick>
              </a:rPr>
              <a:t>embassy@ambafrance-lc.org</a:t>
            </a:r>
            <a:endParaRPr lang="en-GB" sz="1400" u="sng" dirty="0">
              <a:solidFill>
                <a:srgbClr val="17406D"/>
              </a:solidFill>
              <a:latin typeface="Aptos" panose="020B0004020202020204" pitchFamily="34" charset="0"/>
            </a:endParaRPr>
          </a:p>
          <a:p>
            <a:endParaRPr lang="en-GB" sz="1400" u="sng" dirty="0">
              <a:solidFill>
                <a:srgbClr val="17406D"/>
              </a:solidFill>
              <a:latin typeface="Aptos" panose="020B0004020202020204" pitchFamily="34" charset="0"/>
            </a:endParaRPr>
          </a:p>
          <a:p>
            <a:r>
              <a:rPr lang="en-US" sz="1400" dirty="0">
                <a:solidFill>
                  <a:srgbClr val="17406D"/>
                </a:solidFill>
                <a:latin typeface="Aptos" panose="020B0004020202020204" pitchFamily="34" charset="0"/>
              </a:rPr>
              <a:t>Ambassador Younes </a:t>
            </a:r>
            <a:r>
              <a:rPr lang="en-US" sz="1400" dirty="0" err="1">
                <a:solidFill>
                  <a:srgbClr val="17406D"/>
                </a:solidFill>
                <a:latin typeface="Aptos" panose="020B0004020202020204" pitchFamily="34" charset="0"/>
              </a:rPr>
              <a:t>Dirhoussi</a:t>
            </a:r>
            <a:endParaRPr lang="en-US" sz="1400" dirty="0">
              <a:solidFill>
                <a:srgbClr val="17406D"/>
              </a:solidFill>
              <a:latin typeface="Aptos" panose="020B0004020202020204" pitchFamily="34" charset="0"/>
            </a:endParaRPr>
          </a:p>
          <a:p>
            <a:r>
              <a:rPr lang="en-US" sz="1400" dirty="0">
                <a:solidFill>
                  <a:srgbClr val="17406D"/>
                </a:solidFill>
                <a:latin typeface="Aptos" panose="020B0004020202020204" pitchFamily="34" charset="0"/>
              </a:rPr>
              <a:t>Ambassador to the Embassy of the Kingdom of Morocco</a:t>
            </a:r>
          </a:p>
          <a:p>
            <a:r>
              <a:rPr lang="en-US" sz="1400" dirty="0">
                <a:solidFill>
                  <a:srgbClr val="17406D"/>
                </a:solidFill>
                <a:latin typeface="Aptos" panose="020B0004020202020204" pitchFamily="34" charset="0"/>
              </a:rPr>
              <a:t>Tel: 758 452 0925 / 758 458 4924</a:t>
            </a:r>
          </a:p>
          <a:p>
            <a:r>
              <a:rPr lang="en-US" sz="1400" dirty="0">
                <a:solidFill>
                  <a:srgbClr val="17406D"/>
                </a:solidFill>
                <a:latin typeface="Aptos" panose="020B0004020202020204" pitchFamily="34" charset="0"/>
              </a:rPr>
              <a:t>Email: </a:t>
            </a:r>
            <a:r>
              <a:rPr lang="en-US" sz="1400" u="sng" dirty="0">
                <a:solidFill>
                  <a:srgbClr val="17406D"/>
                </a:solidFill>
                <a:latin typeface="Aptos" panose="020B0004020202020204" pitchFamily="34" charset="0"/>
                <a:hlinkClick r:id="rId8">
                  <a:extLst>
                    <a:ext uri="{A12FA001-AC4F-418D-AE19-62706E023703}">
                      <ahyp:hlinkClr xmlns:ahyp="http://schemas.microsoft.com/office/drawing/2018/hyperlinkcolor" val="tx"/>
                    </a:ext>
                  </a:extLst>
                </a:hlinkClick>
              </a:rPr>
              <a:t>embmorslu@candw.lc</a:t>
            </a:r>
            <a:r>
              <a:rPr lang="en-US" sz="1400" u="sng" dirty="0">
                <a:solidFill>
                  <a:srgbClr val="17406D"/>
                </a:solidFill>
                <a:latin typeface="Aptos" panose="020B0004020202020204" pitchFamily="34" charset="0"/>
              </a:rPr>
              <a:t> </a:t>
            </a:r>
          </a:p>
          <a:p>
            <a:endParaRPr lang="en-US" sz="1400" u="sng" dirty="0">
              <a:solidFill>
                <a:srgbClr val="17406D"/>
              </a:solidFill>
              <a:latin typeface="Aptos" panose="020B0004020202020204" pitchFamily="34" charset="0"/>
            </a:endParaRPr>
          </a:p>
          <a:p>
            <a:r>
              <a:rPr lang="en-US" sz="1400" dirty="0">
                <a:solidFill>
                  <a:srgbClr val="17406D"/>
                </a:solidFill>
                <a:latin typeface="Aptos" panose="020B0004020202020204" pitchFamily="34" charset="0"/>
              </a:rPr>
              <a:t>Ms. Karla Tatiana Ornelas Loera</a:t>
            </a:r>
          </a:p>
          <a:p>
            <a:r>
              <a:rPr lang="en-US" sz="1400" dirty="0">
                <a:solidFill>
                  <a:srgbClr val="17406D"/>
                </a:solidFill>
                <a:latin typeface="Aptos" panose="020B0004020202020204" pitchFamily="34" charset="0"/>
              </a:rPr>
              <a:t>Charge </a:t>
            </a:r>
            <a:r>
              <a:rPr lang="en-US" sz="1400" dirty="0" err="1">
                <a:solidFill>
                  <a:srgbClr val="17406D"/>
                </a:solidFill>
                <a:latin typeface="Aptos" panose="020B0004020202020204" pitchFamily="34" charset="0"/>
              </a:rPr>
              <a:t>D’Affaires</a:t>
            </a:r>
            <a:r>
              <a:rPr lang="en-US" sz="1400" dirty="0">
                <a:solidFill>
                  <a:srgbClr val="17406D"/>
                </a:solidFill>
                <a:latin typeface="Aptos" panose="020B0004020202020204" pitchFamily="34" charset="0"/>
              </a:rPr>
              <a:t> of Mexico</a:t>
            </a:r>
          </a:p>
          <a:p>
            <a:r>
              <a:rPr lang="en-US" sz="1400" dirty="0">
                <a:solidFill>
                  <a:srgbClr val="17406D"/>
                </a:solidFill>
                <a:latin typeface="Aptos" panose="020B0004020202020204" pitchFamily="34" charset="0"/>
              </a:rPr>
              <a:t>Tel: 758 451-4254</a:t>
            </a:r>
          </a:p>
          <a:p>
            <a:r>
              <a:rPr lang="en-US" sz="1400" dirty="0">
                <a:solidFill>
                  <a:srgbClr val="17406D"/>
                </a:solidFill>
                <a:latin typeface="Aptos" panose="020B0004020202020204" pitchFamily="34" charset="0"/>
              </a:rPr>
              <a:t>Email: </a:t>
            </a:r>
            <a:r>
              <a:rPr lang="en-US" sz="1400" u="sng" dirty="0">
                <a:solidFill>
                  <a:srgbClr val="17406D"/>
                </a:solidFill>
                <a:latin typeface="Aptos" panose="020B0004020202020204" pitchFamily="34" charset="0"/>
                <a:hlinkClick r:id="rId9">
                  <a:extLst>
                    <a:ext uri="{A12FA001-AC4F-418D-AE19-62706E023703}">
                      <ahyp:hlinkClr xmlns:ahyp="http://schemas.microsoft.com/office/drawing/2018/hyperlinkcolor" val="tx"/>
                    </a:ext>
                  </a:extLst>
                </a:hlinkClick>
              </a:rPr>
              <a:t>mexicanembassy@candw.lc</a:t>
            </a:r>
            <a:r>
              <a:rPr lang="en-US" sz="1400" u="sng" dirty="0">
                <a:solidFill>
                  <a:srgbClr val="17406D"/>
                </a:solidFill>
                <a:latin typeface="Aptos" panose="020B0004020202020204" pitchFamily="34" charset="0"/>
              </a:rPr>
              <a:t> / </a:t>
            </a:r>
            <a:r>
              <a:rPr lang="en-US" sz="1400" u="sng" dirty="0">
                <a:solidFill>
                  <a:srgbClr val="17406D"/>
                </a:solidFill>
                <a:latin typeface="Aptos" panose="020B0004020202020204" pitchFamily="34" charset="0"/>
                <a:hlinkClick r:id="rId10">
                  <a:extLst>
                    <a:ext uri="{A12FA001-AC4F-418D-AE19-62706E023703}">
                      <ahyp:hlinkClr xmlns:ahyp="http://schemas.microsoft.com/office/drawing/2018/hyperlinkcolor" val="tx"/>
                    </a:ext>
                  </a:extLst>
                </a:hlinkClick>
              </a:rPr>
              <a:t>llopezm@embmexslu.com</a:t>
            </a:r>
            <a:endParaRPr lang="en-US" sz="1400" u="sng" dirty="0">
              <a:solidFill>
                <a:srgbClr val="17406D"/>
              </a:solidFill>
              <a:latin typeface="Aptos" panose="020B0004020202020204" pitchFamily="34" charset="0"/>
            </a:endParaRPr>
          </a:p>
          <a:p>
            <a:endParaRPr lang="en-US" dirty="0"/>
          </a:p>
        </p:txBody>
      </p:sp>
    </p:spTree>
    <p:extLst>
      <p:ext uri="{BB962C8B-B14F-4D97-AF65-F5344CB8AC3E}">
        <p14:creationId xmlns:p14="http://schemas.microsoft.com/office/powerpoint/2010/main" val="36570846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4572" y="490359"/>
            <a:ext cx="11059119" cy="564773"/>
          </a:xfrm>
        </p:spPr>
        <p:txBody>
          <a:bodyPr>
            <a:normAutofit fontScale="90000"/>
          </a:bodyPr>
          <a:lstStyle/>
          <a:p>
            <a:pPr algn="l"/>
            <a:r>
              <a:rPr lang="en-US" dirty="0">
                <a:solidFill>
                  <a:srgbClr val="17406D"/>
                </a:solidFill>
                <a:latin typeface="Aptos" panose="020B0004020202020204" pitchFamily="34" charset="0"/>
              </a:rPr>
              <a:t>Embassy Contact Details</a:t>
            </a: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bwMode="auto">
          <a:xfrm>
            <a:off x="8681728" y="0"/>
            <a:ext cx="3277235" cy="998855"/>
          </a:xfrm>
          <a:prstGeom prst="rect">
            <a:avLst/>
          </a:prstGeom>
          <a:noFill/>
          <a:ln>
            <a:noFill/>
          </a:ln>
        </p:spPr>
      </p:pic>
      <p:sp>
        <p:nvSpPr>
          <p:cNvPr id="4" name="Rectangle 3"/>
          <p:cNvSpPr/>
          <p:nvPr/>
        </p:nvSpPr>
        <p:spPr>
          <a:xfrm>
            <a:off x="565687" y="998855"/>
            <a:ext cx="4077258" cy="1496692"/>
          </a:xfrm>
          <a:prstGeom prst="rect">
            <a:avLst/>
          </a:prstGeom>
        </p:spPr>
        <p:txBody>
          <a:bodyPr wrap="square">
            <a:spAutoFit/>
          </a:bodyPr>
          <a:lstStyle/>
          <a:p>
            <a:pPr>
              <a:lnSpc>
                <a:spcPct val="107000"/>
              </a:lnSpc>
              <a:spcAft>
                <a:spcPts val="0"/>
              </a:spcAft>
            </a:pPr>
            <a:endParaRPr lang="en-US" u="sng" dirty="0"/>
          </a:p>
          <a:p>
            <a:endParaRPr lang="en-US" u="sng" dirty="0"/>
          </a:p>
          <a:p>
            <a:endParaRPr lang="en-US" u="sng" dirty="0"/>
          </a:p>
          <a:p>
            <a:endParaRPr lang="en-US" dirty="0"/>
          </a:p>
          <a:p>
            <a:endParaRPr lang="en-US" dirty="0"/>
          </a:p>
        </p:txBody>
      </p:sp>
      <p:sp>
        <p:nvSpPr>
          <p:cNvPr id="5" name="TextBox 4"/>
          <p:cNvSpPr txBox="1"/>
          <p:nvPr/>
        </p:nvSpPr>
        <p:spPr>
          <a:xfrm>
            <a:off x="5738649" y="998855"/>
            <a:ext cx="5886158" cy="646331"/>
          </a:xfrm>
          <a:prstGeom prst="rect">
            <a:avLst/>
          </a:prstGeom>
          <a:noFill/>
        </p:spPr>
        <p:txBody>
          <a:bodyPr wrap="square" rtlCol="0">
            <a:spAutoFit/>
          </a:bodyPr>
          <a:lstStyle/>
          <a:p>
            <a:endParaRPr lang="en-US" dirty="0"/>
          </a:p>
          <a:p>
            <a:endParaRPr lang="en-US" dirty="0"/>
          </a:p>
        </p:txBody>
      </p:sp>
      <p:sp>
        <p:nvSpPr>
          <p:cNvPr id="6" name="Rectangle 5"/>
          <p:cNvSpPr/>
          <p:nvPr/>
        </p:nvSpPr>
        <p:spPr>
          <a:xfrm>
            <a:off x="454572" y="1430176"/>
            <a:ext cx="4799336" cy="2595069"/>
          </a:xfrm>
          <a:prstGeom prst="rect">
            <a:avLst/>
          </a:prstGeom>
        </p:spPr>
        <p:txBody>
          <a:bodyPr wrap="square">
            <a:spAutoFit/>
          </a:bodyPr>
          <a:lstStyle/>
          <a:p>
            <a:pPr>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British High Commission</a:t>
            </a:r>
          </a:p>
          <a:p>
            <a:pPr>
              <a:lnSpc>
                <a:spcPct val="107000"/>
              </a:lnSpc>
              <a:spcAft>
                <a:spcPts val="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Tel: 758 452 2484 / </a:t>
            </a:r>
            <a:r>
              <a:rPr lang="en-US" sz="1400" dirty="0" err="1">
                <a:solidFill>
                  <a:srgbClr val="17406D"/>
                </a:solidFill>
                <a:latin typeface="Aptos" panose="020B0004020202020204" pitchFamily="34" charset="0"/>
                <a:ea typeface="Calibri" panose="020F0502020204030204" pitchFamily="34" charset="0"/>
                <a:cs typeface="Times New Roman" panose="02020603050405020304" pitchFamily="18" charset="0"/>
              </a:rPr>
              <a:t>Zinna</a:t>
            </a: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a:t>
            </a:r>
            <a:r>
              <a:rPr lang="en-US" sz="1400" dirty="0" err="1">
                <a:solidFill>
                  <a:srgbClr val="17406D"/>
                </a:solidFill>
                <a:latin typeface="Aptos" panose="020B0004020202020204" pitchFamily="34" charset="0"/>
                <a:ea typeface="Calibri" panose="020F0502020204030204" pitchFamily="34" charset="0"/>
                <a:cs typeface="Times New Roman" panose="02020603050405020304" pitchFamily="18" charset="0"/>
              </a:rPr>
              <a:t>Zimbanni</a:t>
            </a: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520 1969</a:t>
            </a:r>
          </a:p>
          <a:p>
            <a:pPr>
              <a:lnSpc>
                <a:spcPct val="107000"/>
              </a:lnSpc>
              <a:spcAft>
                <a:spcPts val="800"/>
              </a:spcAf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Email: </a:t>
            </a:r>
            <a:r>
              <a:rPr lang="en-GB" sz="1400" u="sng"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zinna.zimbanni@fco.gov.uk</a:t>
            </a:r>
            <a:r>
              <a:rPr lang="en-US" sz="1400" u="sng" dirty="0">
                <a:solidFill>
                  <a:srgbClr val="17406D"/>
                </a:solidFill>
                <a:latin typeface="Aptos" panose="020B0004020202020204" pitchFamily="34" charset="0"/>
                <a:ea typeface="Calibri" panose="020F0502020204030204" pitchFamily="34" charset="0"/>
                <a:cs typeface="Times New Roman" panose="02020603050405020304" pitchFamily="18" charset="0"/>
              </a:rPr>
              <a:t> </a:t>
            </a:r>
            <a:br>
              <a:rPr lang="en-US" sz="1400" u="sng" dirty="0">
                <a:solidFill>
                  <a:srgbClr val="17406D"/>
                </a:solidFill>
                <a:latin typeface="Aptos" panose="020B0004020202020204" pitchFamily="34" charset="0"/>
                <a:ea typeface="Calibri" panose="020F0502020204030204" pitchFamily="34" charset="0"/>
                <a:cs typeface="Times New Roman" panose="02020603050405020304" pitchFamily="18" charset="0"/>
              </a:rPr>
            </a:br>
            <a:endParaRPr lang="en-US" sz="1400" u="sng" dirty="0">
              <a:solidFill>
                <a:srgbClr val="17406D"/>
              </a:solidFill>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endParaRPr>
          </a:p>
          <a:p>
            <a:r>
              <a:rPr lang="en-US" sz="1400" dirty="0">
                <a:solidFill>
                  <a:srgbClr val="17406D"/>
                </a:solidFill>
                <a:latin typeface="Aptos" panose="020B0004020202020204" pitchFamily="34" charset="0"/>
              </a:rPr>
              <a:t>Charge </a:t>
            </a:r>
            <a:r>
              <a:rPr lang="en-US" sz="1400" dirty="0" err="1">
                <a:solidFill>
                  <a:srgbClr val="17406D"/>
                </a:solidFill>
                <a:latin typeface="Aptos" panose="020B0004020202020204" pitchFamily="34" charset="0"/>
              </a:rPr>
              <a:t>D’Affaires</a:t>
            </a:r>
            <a:r>
              <a:rPr lang="en-US" sz="1400" dirty="0">
                <a:solidFill>
                  <a:srgbClr val="17406D"/>
                </a:solidFill>
                <a:latin typeface="Aptos" panose="020B0004020202020204" pitchFamily="34" charset="0"/>
              </a:rPr>
              <a:t> </a:t>
            </a:r>
            <a:r>
              <a:rPr lang="en-US" sz="1400" dirty="0" err="1">
                <a:solidFill>
                  <a:srgbClr val="17406D"/>
                </a:solidFill>
                <a:latin typeface="Aptos" panose="020B0004020202020204" pitchFamily="34" charset="0"/>
              </a:rPr>
              <a:t>Fouzi</a:t>
            </a:r>
            <a:r>
              <a:rPr lang="en-US" sz="1400" dirty="0">
                <a:solidFill>
                  <a:srgbClr val="17406D"/>
                </a:solidFill>
                <a:latin typeface="Aptos" panose="020B0004020202020204" pitchFamily="34" charset="0"/>
              </a:rPr>
              <a:t> Almadani</a:t>
            </a:r>
          </a:p>
          <a:p>
            <a:r>
              <a:rPr lang="en-US" sz="1400" dirty="0">
                <a:solidFill>
                  <a:srgbClr val="17406D"/>
                </a:solidFill>
                <a:latin typeface="Aptos" panose="020B0004020202020204" pitchFamily="34" charset="0"/>
              </a:rPr>
              <a:t>Ambassador of Libya to St Lucia</a:t>
            </a:r>
          </a:p>
          <a:p>
            <a:r>
              <a:rPr lang="en-US" sz="1400" dirty="0">
                <a:solidFill>
                  <a:srgbClr val="17406D"/>
                </a:solidFill>
                <a:latin typeface="Aptos" panose="020B0004020202020204" pitchFamily="34" charset="0"/>
              </a:rPr>
              <a:t>Tel: 758 452-0196 / 458-0152 / 488 0108</a:t>
            </a:r>
          </a:p>
          <a:p>
            <a:r>
              <a:rPr lang="en-US" sz="1400" dirty="0">
                <a:solidFill>
                  <a:srgbClr val="17406D"/>
                </a:solidFill>
                <a:latin typeface="Aptos" panose="020B0004020202020204" pitchFamily="34" charset="0"/>
              </a:rPr>
              <a:t>Email: </a:t>
            </a:r>
            <a:r>
              <a:rPr lang="en-US" sz="1400" u="sng" dirty="0">
                <a:solidFill>
                  <a:srgbClr val="17406D"/>
                </a:solidFill>
                <a:latin typeface="Aptos" panose="020B0004020202020204" pitchFamily="34" charset="0"/>
                <a:hlinkClick r:id="rId4">
                  <a:extLst>
                    <a:ext uri="{A12FA001-AC4F-418D-AE19-62706E023703}">
                      <ahyp:hlinkClr xmlns:ahyp="http://schemas.microsoft.com/office/drawing/2018/hyperlinkcolor" val="tx"/>
                    </a:ext>
                  </a:extLst>
                </a:hlinkClick>
              </a:rPr>
              <a:t>libyanembassy.saintlucia@yahoo.com</a:t>
            </a:r>
            <a:endParaRPr lang="en-US" sz="1400" dirty="0">
              <a:solidFill>
                <a:srgbClr val="17406D"/>
              </a:solidFill>
              <a:latin typeface="Aptos" panose="020B0004020202020204" pitchFamily="34" charset="0"/>
            </a:endParaRPr>
          </a:p>
          <a:p>
            <a:pPr>
              <a:lnSpc>
                <a:spcPct val="107000"/>
              </a:lnSpc>
              <a:spcAft>
                <a:spcPts val="800"/>
              </a:spcAft>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p:cNvSpPr/>
          <p:nvPr/>
        </p:nvSpPr>
        <p:spPr>
          <a:xfrm>
            <a:off x="454572" y="3940463"/>
            <a:ext cx="6096000" cy="1607684"/>
          </a:xfrm>
          <a:prstGeom prst="rect">
            <a:avLst/>
          </a:prstGeom>
        </p:spPr>
        <p:txBody>
          <a:bodyPr>
            <a:spAutoFit/>
          </a:bodyPr>
          <a:lstStyle/>
          <a:p>
            <a:endParaRPr lang="en-US" sz="1400" dirty="0">
              <a:solidFill>
                <a:srgbClr val="17406D"/>
              </a:solidFill>
              <a:latin typeface="Aptos" panose="020B0004020202020204" pitchFamily="34" charset="0"/>
            </a:endParaRPr>
          </a:p>
          <a:p>
            <a:endParaRPr lang="en-US" sz="1400" dirty="0">
              <a:solidFill>
                <a:srgbClr val="17406D"/>
              </a:solidFill>
              <a:latin typeface="Aptos" panose="020B0004020202020204" pitchFamily="34" charset="0"/>
            </a:endParaRPr>
          </a:p>
          <a:p>
            <a:r>
              <a:rPr lang="en-US" sz="1400" dirty="0">
                <a:solidFill>
                  <a:srgbClr val="17406D"/>
                </a:solidFill>
                <a:latin typeface="Aptos" panose="020B0004020202020204" pitchFamily="34" charset="0"/>
              </a:rPr>
              <a:t>Ambassador Colbert Soares Pinto Junior </a:t>
            </a:r>
          </a:p>
          <a:p>
            <a:r>
              <a:rPr lang="en-US" sz="1400" dirty="0">
                <a:solidFill>
                  <a:srgbClr val="17406D"/>
                </a:solidFill>
                <a:latin typeface="Aptos" panose="020B0004020202020204" pitchFamily="34" charset="0"/>
              </a:rPr>
              <a:t>Ambassador of Brazil to St Lucia </a:t>
            </a:r>
          </a:p>
          <a:p>
            <a:r>
              <a:rPr lang="en-US" sz="1400" dirty="0">
                <a:solidFill>
                  <a:srgbClr val="17406D"/>
                </a:solidFill>
                <a:latin typeface="Aptos" panose="020B0004020202020204" pitchFamily="34" charset="0"/>
              </a:rPr>
              <a:t>Tel: +1 758 450 1671</a:t>
            </a:r>
          </a:p>
          <a:p>
            <a:r>
              <a:rPr lang="en-US" sz="1400" dirty="0">
                <a:solidFill>
                  <a:srgbClr val="17406D"/>
                </a:solidFill>
                <a:latin typeface="Aptos" panose="020B0004020202020204" pitchFamily="34" charset="0"/>
              </a:rPr>
              <a:t>Email: </a:t>
            </a:r>
            <a:r>
              <a:rPr lang="en-US" sz="1400" u="sng" dirty="0">
                <a:solidFill>
                  <a:srgbClr val="17406D"/>
                </a:solidFill>
                <a:latin typeface="Aptos" panose="020B0004020202020204" pitchFamily="34" charset="0"/>
                <a:hlinkClick r:id="rId5">
                  <a:extLst>
                    <a:ext uri="{A12FA001-AC4F-418D-AE19-62706E023703}">
                      <ahyp:hlinkClr xmlns:ahyp="http://schemas.microsoft.com/office/drawing/2018/hyperlinkcolor" val="tx"/>
                    </a:ext>
                  </a:extLst>
                </a:hlinkClick>
              </a:rPr>
              <a:t>brasemb.castries@itamaraty.gov.br</a:t>
            </a:r>
            <a:endParaRPr lang="en-US" sz="1400" dirty="0">
              <a:solidFill>
                <a:srgbClr val="17406D"/>
              </a:solidFill>
              <a:latin typeface="Aptos" panose="020B0004020202020204" pitchFamily="34" charset="0"/>
            </a:endParaRPr>
          </a:p>
          <a:p>
            <a:pPr>
              <a:lnSpc>
                <a:spcPct val="107000"/>
              </a:lnSpc>
              <a:spcAft>
                <a:spcPts val="0"/>
              </a:spcAft>
              <a:tabLst>
                <a:tab pos="1346200" algn="l"/>
                <a:tab pos="1530350" algn="l"/>
              </a:tabLst>
            </a:pPr>
            <a:r>
              <a:rPr lang="en-US" sz="1400" dirty="0">
                <a:solidFill>
                  <a:srgbClr val="17406D"/>
                </a:solidFill>
                <a:latin typeface="Aptos" panose="020B000402020202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39876372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688" y="365125"/>
            <a:ext cx="8184174" cy="564773"/>
          </a:xfrm>
        </p:spPr>
        <p:txBody>
          <a:bodyPr>
            <a:normAutofit/>
          </a:bodyPr>
          <a:lstStyle/>
          <a:p>
            <a:pPr algn="l"/>
            <a:r>
              <a:rPr lang="en-GB" sz="2400" dirty="0">
                <a:solidFill>
                  <a:srgbClr val="17406D"/>
                </a:solidFill>
                <a:latin typeface="Aptos Display" panose="020B0004020202020204" pitchFamily="34" charset="0"/>
              </a:rPr>
              <a:t>HONORARY CONSULAR REPRESENTATIVES IN SAINT LUCIA</a:t>
            </a:r>
            <a:endParaRPr lang="en-US" sz="2400" dirty="0">
              <a:solidFill>
                <a:srgbClr val="17406D"/>
              </a:solidFill>
              <a:latin typeface="Aptos Display" panose="020B0004020202020204" pitchFamily="34" charset="0"/>
            </a:endParaRP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bwMode="auto">
          <a:xfrm>
            <a:off x="8832313" y="0"/>
            <a:ext cx="3277235" cy="998855"/>
          </a:xfrm>
          <a:prstGeom prst="rect">
            <a:avLst/>
          </a:prstGeom>
          <a:noFill/>
          <a:ln>
            <a:noFill/>
          </a:ln>
        </p:spPr>
      </p:pic>
      <p:sp>
        <p:nvSpPr>
          <p:cNvPr id="4" name="Rectangle 3"/>
          <p:cNvSpPr/>
          <p:nvPr/>
        </p:nvSpPr>
        <p:spPr>
          <a:xfrm>
            <a:off x="1022887" y="896840"/>
            <a:ext cx="4077258" cy="1496692"/>
          </a:xfrm>
          <a:prstGeom prst="rect">
            <a:avLst/>
          </a:prstGeom>
        </p:spPr>
        <p:txBody>
          <a:bodyPr wrap="square">
            <a:spAutoFit/>
          </a:bodyPr>
          <a:lstStyle/>
          <a:p>
            <a:pPr>
              <a:lnSpc>
                <a:spcPct val="107000"/>
              </a:lnSpc>
              <a:spcAft>
                <a:spcPts val="0"/>
              </a:spcAft>
            </a:pPr>
            <a:endParaRPr lang="en-US" u="sng" dirty="0"/>
          </a:p>
          <a:p>
            <a:endParaRPr lang="en-US" u="sng" dirty="0"/>
          </a:p>
          <a:p>
            <a:endParaRPr lang="en-US" u="sng" dirty="0"/>
          </a:p>
          <a:p>
            <a:endParaRPr lang="en-US" dirty="0"/>
          </a:p>
          <a:p>
            <a:endParaRPr lang="en-US" dirty="0"/>
          </a:p>
        </p:txBody>
      </p:sp>
      <p:sp>
        <p:nvSpPr>
          <p:cNvPr id="5" name="TextBox 4"/>
          <p:cNvSpPr txBox="1"/>
          <p:nvPr/>
        </p:nvSpPr>
        <p:spPr>
          <a:xfrm>
            <a:off x="5738649" y="998855"/>
            <a:ext cx="5886158" cy="646331"/>
          </a:xfrm>
          <a:prstGeom prst="rect">
            <a:avLst/>
          </a:prstGeom>
          <a:noFill/>
        </p:spPr>
        <p:txBody>
          <a:bodyPr wrap="square" rtlCol="0">
            <a:spAutoFit/>
          </a:bodyPr>
          <a:lstStyle/>
          <a:p>
            <a:endParaRPr lang="en-US" dirty="0"/>
          </a:p>
          <a:p>
            <a:endParaRPr lang="en-US" dirty="0"/>
          </a:p>
        </p:txBody>
      </p:sp>
      <p:sp>
        <p:nvSpPr>
          <p:cNvPr id="6" name="Rectangle 5"/>
          <p:cNvSpPr/>
          <p:nvPr/>
        </p:nvSpPr>
        <p:spPr>
          <a:xfrm>
            <a:off x="454572" y="998855"/>
            <a:ext cx="4799336" cy="5719258"/>
          </a:xfrm>
          <a:prstGeom prst="rect">
            <a:avLst/>
          </a:prstGeom>
        </p:spPr>
        <p:txBody>
          <a:bodyPr wrap="square">
            <a:spAutoFit/>
          </a:bodyPr>
          <a:lstStyle/>
          <a:p>
            <a:pPr>
              <a:lnSpc>
                <a:spcPct val="107000"/>
              </a:lnSpc>
              <a:spcAft>
                <a:spcPts val="800"/>
              </a:spcAft>
            </a:pPr>
            <a:r>
              <a:rPr lang="en-US" sz="1400" b="1" dirty="0">
                <a:solidFill>
                  <a:srgbClr val="17406D"/>
                </a:solidFill>
                <a:effectLst/>
                <a:latin typeface="Aptos" panose="020B0004020202020204" pitchFamily="34" charset="0"/>
                <a:ea typeface="Calibri" panose="020F0502020204030204" pitchFamily="34" charset="0"/>
                <a:cs typeface="Calibri" panose="020F0502020204030204" pitchFamily="34" charset="0"/>
              </a:rPr>
              <a:t>AUSTRIA</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Mr. Konrad Wagner		</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C/o Calabash Cove</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Tel:  (758) (C) 484-9813/ 456-3500</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Email: </a:t>
            </a:r>
            <a:r>
              <a:rPr lang="en-US" sz="1400" u="sng" dirty="0">
                <a:solidFill>
                  <a:srgbClr val="17406D"/>
                </a:solidFill>
                <a:effectLst/>
                <a:latin typeface="Aptos" panose="020B000402020202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konradinstlucia@hotmail.com</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b="1" dirty="0">
                <a:solidFill>
                  <a:srgbClr val="17406D"/>
                </a:solidFill>
                <a:effectLst/>
                <a:latin typeface="Aptos" panose="020B0004020202020204" pitchFamily="34" charset="0"/>
                <a:ea typeface="Calibri" panose="020F0502020204030204" pitchFamily="34" charset="0"/>
                <a:cs typeface="Calibri" panose="020F0502020204030204" pitchFamily="34" charset="0"/>
              </a:rPr>
              <a:t>BARBADOS</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457200" algn="l"/>
              </a:tabLst>
            </a:pPr>
            <a:r>
              <a:rPr lang="en-US" sz="1400" dirty="0">
                <a:solidFill>
                  <a:srgbClr val="17406D"/>
                </a:solidFill>
                <a:effectLst/>
                <a:latin typeface="Aptos" panose="020B0004020202020204" pitchFamily="34" charset="0"/>
                <a:ea typeface="Times New Roman" panose="02020603050405020304" pitchFamily="18" charset="0"/>
                <a:cs typeface="Times New Roman" panose="02020603050405020304" pitchFamily="18" charset="0"/>
              </a:rPr>
              <a:t>Mr. Timothy </a:t>
            </a:r>
            <a:r>
              <a:rPr lang="en-US" sz="1400" dirty="0" err="1">
                <a:solidFill>
                  <a:srgbClr val="17406D"/>
                </a:solidFill>
                <a:effectLst/>
                <a:latin typeface="Aptos" panose="020B0004020202020204" pitchFamily="34" charset="0"/>
                <a:ea typeface="Times New Roman" panose="02020603050405020304" pitchFamily="18" charset="0"/>
                <a:cs typeface="Times New Roman" panose="02020603050405020304" pitchFamily="18" charset="0"/>
              </a:rPr>
              <a:t>Chaderton</a:t>
            </a:r>
            <a:r>
              <a:rPr lang="en-US" sz="1400" dirty="0">
                <a:solidFill>
                  <a:srgbClr val="17406D"/>
                </a:solidFill>
                <a:effectLst/>
                <a:latin typeface="Aptos" panose="020B0004020202020204" pitchFamily="34" charset="0"/>
                <a:ea typeface="Times New Roman" panose="02020603050405020304" pitchFamily="18" charset="0"/>
                <a:cs typeface="Times New Roman" panose="02020603050405020304" pitchFamily="18" charset="0"/>
              </a:rPr>
              <a:t>				</a:t>
            </a:r>
            <a:endParaRPr lang="en-GB" sz="1400" dirty="0">
              <a:solidFill>
                <a:srgbClr val="17406D"/>
              </a:solidFill>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Tel: (758) 452-8219 / Cell: (758) 485-3058</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Email: </a:t>
            </a:r>
            <a:r>
              <a:rPr lang="en-GB" sz="1400" u="sng" dirty="0">
                <a:solidFill>
                  <a:srgbClr val="17406D"/>
                </a:solidFill>
                <a:effectLst/>
                <a:latin typeface="Aptos" panose="020B000402020202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chadertont@gmail.com</a:t>
            </a: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 </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b="1" dirty="0">
                <a:solidFill>
                  <a:srgbClr val="17406D"/>
                </a:solidFill>
                <a:effectLst/>
                <a:latin typeface="Aptos" panose="020B0004020202020204" pitchFamily="34" charset="0"/>
                <a:ea typeface="Calibri" panose="020F0502020204030204" pitchFamily="34" charset="0"/>
                <a:cs typeface="Calibri" panose="020F0502020204030204" pitchFamily="34" charset="0"/>
              </a:rPr>
              <a:t>CANADA                                                                 </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Ms. </a:t>
            </a:r>
            <a:r>
              <a:rPr lang="en-GB" sz="1400" dirty="0" err="1">
                <a:solidFill>
                  <a:srgbClr val="17406D"/>
                </a:solidFill>
                <a:effectLst/>
                <a:latin typeface="Aptos" panose="020B0004020202020204" pitchFamily="34" charset="0"/>
                <a:ea typeface="Calibri" panose="020F0502020204030204" pitchFamily="34" charset="0"/>
                <a:cs typeface="Calibri" panose="020F0502020204030204" pitchFamily="34" charset="0"/>
              </a:rPr>
              <a:t>Paule</a:t>
            </a: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 Turmel-John                                         </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Tel: (758) 453 6431 (H) / Cell:</a:t>
            </a:r>
            <a:r>
              <a:rPr lang="en-GB" sz="1400" i="1" dirty="0">
                <a:solidFill>
                  <a:srgbClr val="17406D"/>
                </a:solidFill>
                <a:effectLst/>
                <a:latin typeface="Aptos" panose="020B0004020202020204" pitchFamily="34" charset="0"/>
                <a:ea typeface="Calibri" panose="020F0502020204030204" pitchFamily="34" charset="0"/>
                <a:cs typeface="Calibri" panose="020F0502020204030204" pitchFamily="34" charset="0"/>
              </a:rPr>
              <a:t> (758) </a:t>
            </a: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484-6610 </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Email: </a:t>
            </a:r>
            <a:r>
              <a:rPr lang="en-GB" sz="1400" u="sng" dirty="0">
                <a:solidFill>
                  <a:srgbClr val="17406D"/>
                </a:solidFill>
                <a:effectLst/>
                <a:latin typeface="Aptos" panose="020B000402020202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stlucia-stelucie@international.gc.ca</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u="none" strike="noStrike" dirty="0">
                <a:solidFill>
                  <a:srgbClr val="17406D"/>
                </a:solidFill>
                <a:effectLst/>
                <a:latin typeface="Aptos" panose="020B0004020202020204" pitchFamily="34" charset="0"/>
                <a:ea typeface="Calibri" panose="020F0502020204030204" pitchFamily="34" charset="0"/>
                <a:cs typeface="Calibri" panose="020F0502020204030204" pitchFamily="34" charset="0"/>
              </a:rPr>
              <a:t> </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p:cNvSpPr/>
          <p:nvPr/>
        </p:nvSpPr>
        <p:spPr>
          <a:xfrm>
            <a:off x="6096000" y="998855"/>
            <a:ext cx="6096000" cy="4438651"/>
          </a:xfrm>
          <a:prstGeom prst="rect">
            <a:avLst/>
          </a:prstGeom>
        </p:spPr>
        <p:txBody>
          <a:bodyPr>
            <a:spAutoFit/>
          </a:bodyPr>
          <a:lstStyle/>
          <a:p>
            <a:pPr algn="just">
              <a:lnSpc>
                <a:spcPct val="107000"/>
              </a:lnSpc>
              <a:spcAft>
                <a:spcPts val="800"/>
              </a:spcAft>
            </a:pPr>
            <a:r>
              <a:rPr lang="en-GB" sz="1400" b="1" dirty="0">
                <a:solidFill>
                  <a:srgbClr val="17406D"/>
                </a:solidFill>
                <a:effectLst/>
                <a:latin typeface="Aptos" panose="020B0004020202020204" pitchFamily="34" charset="0"/>
                <a:ea typeface="Calibri" panose="020F0502020204030204" pitchFamily="34" charset="0"/>
                <a:cs typeface="Calibri" panose="020F0502020204030204" pitchFamily="34" charset="0"/>
              </a:rPr>
              <a:t>CHILE</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Mrs. Brenda </a:t>
            </a:r>
            <a:r>
              <a:rPr lang="en-GB" sz="1400" dirty="0" err="1">
                <a:solidFill>
                  <a:srgbClr val="17406D"/>
                </a:solidFill>
                <a:effectLst/>
                <a:latin typeface="Aptos" panose="020B0004020202020204" pitchFamily="34" charset="0"/>
                <a:ea typeface="Calibri" panose="020F0502020204030204" pitchFamily="34" charset="0"/>
                <a:cs typeface="Calibri" panose="020F0502020204030204" pitchFamily="34" charset="0"/>
              </a:rPr>
              <a:t>Floissac-Flemming</a:t>
            </a: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			</a:t>
            </a:r>
            <a:endParaRPr lang="en-GB" sz="1400" dirty="0">
              <a:solidFill>
                <a:srgbClr val="17406D"/>
              </a:solidFill>
              <a:latin typeface="Aptos" panose="020B0004020202020204" pitchFamily="34" charset="0"/>
              <a:ea typeface="Calibri" panose="020F0502020204030204" pitchFamily="34" charset="0"/>
              <a:cs typeface="Calibri" panose="020F0502020204030204" pitchFamily="34" charset="0"/>
            </a:endParaRPr>
          </a:p>
          <a:p>
            <a:pPr algn="just">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Tel: (758) 452-2887 / 452-3250</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Email: </a:t>
            </a:r>
            <a:r>
              <a:rPr lang="en-GB" sz="1400" u="sng" dirty="0">
                <a:solidFill>
                  <a:srgbClr val="17406D"/>
                </a:solidFill>
                <a:effectLst/>
                <a:latin typeface="Aptos" panose="020B000402020202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brenda.floissac@floissaclawyers.com</a:t>
            </a:r>
            <a:endParaRPr lang="en-GB" sz="1400" u="sng" dirty="0">
              <a:solidFill>
                <a:srgbClr val="17406D"/>
              </a:solidFill>
              <a:latin typeface="Aptos" panose="020B0004020202020204" pitchFamily="34" charset="0"/>
              <a:ea typeface="Calibri" panose="020F0502020204030204" pitchFamily="34" charset="0"/>
              <a:cs typeface="Calibri" panose="020F0502020204030204" pitchFamily="34" charset="0"/>
            </a:endParaRPr>
          </a:p>
          <a:p>
            <a:pPr algn="just">
              <a:lnSpc>
                <a:spcPct val="107000"/>
              </a:lnSpc>
              <a:spcAft>
                <a:spcPts val="800"/>
              </a:spcAft>
            </a:pPr>
            <a:r>
              <a:rPr lang="en-GB" sz="1400" b="1" dirty="0">
                <a:solidFill>
                  <a:srgbClr val="17406D"/>
                </a:solidFill>
                <a:effectLst/>
                <a:latin typeface="Aptos" panose="020B0004020202020204" pitchFamily="34" charset="0"/>
                <a:ea typeface="Calibri" panose="020F0502020204030204" pitchFamily="34" charset="0"/>
                <a:cs typeface="Calibri" panose="020F0502020204030204" pitchFamily="34" charset="0"/>
              </a:rPr>
              <a:t>DENMARK</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Ms. Jasmine </a:t>
            </a:r>
            <a:r>
              <a:rPr lang="en-GB" sz="1400" dirty="0" err="1">
                <a:solidFill>
                  <a:srgbClr val="17406D"/>
                </a:solidFill>
                <a:effectLst/>
                <a:latin typeface="Aptos" panose="020B0004020202020204" pitchFamily="34" charset="0"/>
                <a:ea typeface="Calibri" panose="020F0502020204030204" pitchFamily="34" charset="0"/>
                <a:cs typeface="Calibri" panose="020F0502020204030204" pitchFamily="34" charset="0"/>
              </a:rPr>
              <a:t>Kouly</a:t>
            </a: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					</a:t>
            </a:r>
            <a:endParaRPr lang="en-GB" sz="1400" dirty="0">
              <a:solidFill>
                <a:srgbClr val="17406D"/>
              </a:solidFill>
              <a:latin typeface="Aptos" panose="020B0004020202020204" pitchFamily="34" charset="0"/>
              <a:ea typeface="Calibri" panose="020F0502020204030204" pitchFamily="34" charset="0"/>
              <a:cs typeface="Calibri" panose="020F0502020204030204" pitchFamily="34" charset="0"/>
            </a:endParaRPr>
          </a:p>
          <a:p>
            <a:pPr algn="just">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Tel: (758) 285-2112</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E-mail:  </a:t>
            </a:r>
            <a:r>
              <a:rPr lang="en-GB" sz="1400" u="sng" dirty="0">
                <a:solidFill>
                  <a:srgbClr val="17406D"/>
                </a:solidFill>
                <a:effectLst/>
                <a:latin typeface="Aptos" panose="020B000402020202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royalknight@candw.lc/</a:t>
            </a: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 </a:t>
            </a:r>
            <a:r>
              <a:rPr lang="en-GB" sz="1400" u="sng" dirty="0">
                <a:solidFill>
                  <a:srgbClr val="17406D"/>
                </a:solidFill>
                <a:effectLst/>
                <a:latin typeface="Aptos" panose="020B000402020202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Jasminekouly@gmail.com</a:t>
            </a: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 </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b="1" dirty="0">
                <a:solidFill>
                  <a:srgbClr val="17406D"/>
                </a:solidFill>
                <a:effectLst/>
                <a:latin typeface="Aptos" panose="020B0004020202020204" pitchFamily="34" charset="0"/>
                <a:ea typeface="Calibri" panose="020F0502020204030204" pitchFamily="34" charset="0"/>
                <a:cs typeface="Calibri" panose="020F0502020204030204" pitchFamily="34" charset="0"/>
              </a:rPr>
              <a:t>FINLAND</a:t>
            </a:r>
          </a:p>
          <a:p>
            <a:pPr algn="just">
              <a:lnSpc>
                <a:spcPct val="107000"/>
              </a:lnSpc>
              <a:spcAft>
                <a:spcPts val="800"/>
              </a:spcAft>
            </a:pPr>
            <a:r>
              <a:rPr lang="en-GB" sz="1400" dirty="0">
                <a:solidFill>
                  <a:srgbClr val="17406D"/>
                </a:solidFill>
                <a:latin typeface="Aptos" panose="020B0004020202020204" pitchFamily="34" charset="0"/>
                <a:ea typeface="Calibri" panose="020F0502020204030204" pitchFamily="34" charset="0"/>
                <a:cs typeface="Calibri" panose="020F0502020204030204" pitchFamily="34" charset="0"/>
              </a:rPr>
              <a:t>Ms Berthia Parle (Ag retired)</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Tel:(758) 452-0700 (h) / (758) 716-1301 (c)</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Email: </a:t>
            </a:r>
            <a:r>
              <a:rPr lang="en-GB" sz="1400" dirty="0">
                <a:solidFill>
                  <a:srgbClr val="002060"/>
                </a:solidFill>
                <a:latin typeface="Aptos" panose="020B0004020202020204" pitchFamily="34" charset="0"/>
                <a:ea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bparle@baygardensresorts.com</a:t>
            </a:r>
            <a:r>
              <a:rPr lang="en-GB" sz="1400" dirty="0">
                <a:solidFill>
                  <a:srgbClr val="002060"/>
                </a:solidFill>
                <a:latin typeface="Aptos" panose="020B0004020202020204" pitchFamily="34" charset="0"/>
                <a:ea typeface="Calibri" panose="020F0502020204030204" pitchFamily="34" charset="0"/>
                <a:cs typeface="Calibri" panose="020F0502020204030204" pitchFamily="34" charset="0"/>
              </a:rPr>
              <a:t> </a:t>
            </a:r>
            <a:endParaRPr lang="en-GB"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164721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688" y="356499"/>
            <a:ext cx="8266626" cy="564773"/>
          </a:xfrm>
        </p:spPr>
        <p:txBody>
          <a:bodyPr>
            <a:normAutofit/>
          </a:bodyPr>
          <a:lstStyle/>
          <a:p>
            <a:pPr algn="l"/>
            <a:r>
              <a:rPr lang="en-GB" sz="2400" dirty="0">
                <a:solidFill>
                  <a:srgbClr val="17406D"/>
                </a:solidFill>
                <a:latin typeface="Aptos Display" panose="020B0004020202020204" pitchFamily="34" charset="0"/>
              </a:rPr>
              <a:t>HONORARY CONSULAR REPRESENTATIVES IN SAINT LUCIA</a:t>
            </a:r>
            <a:endParaRPr lang="en-US" sz="2400" dirty="0">
              <a:solidFill>
                <a:srgbClr val="17406D"/>
              </a:solidFill>
              <a:latin typeface="Aptos Display" panose="020B0004020202020204" pitchFamily="34" charset="0"/>
            </a:endParaRP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bwMode="auto">
          <a:xfrm>
            <a:off x="8832313" y="0"/>
            <a:ext cx="3277235" cy="998855"/>
          </a:xfrm>
          <a:prstGeom prst="rect">
            <a:avLst/>
          </a:prstGeom>
          <a:noFill/>
          <a:ln>
            <a:noFill/>
          </a:ln>
        </p:spPr>
      </p:pic>
      <p:sp>
        <p:nvSpPr>
          <p:cNvPr id="4" name="Rectangle 3"/>
          <p:cNvSpPr/>
          <p:nvPr/>
        </p:nvSpPr>
        <p:spPr>
          <a:xfrm>
            <a:off x="565687" y="998855"/>
            <a:ext cx="4077258" cy="1496692"/>
          </a:xfrm>
          <a:prstGeom prst="rect">
            <a:avLst/>
          </a:prstGeom>
        </p:spPr>
        <p:txBody>
          <a:bodyPr wrap="square">
            <a:spAutoFit/>
          </a:bodyPr>
          <a:lstStyle/>
          <a:p>
            <a:pPr>
              <a:lnSpc>
                <a:spcPct val="107000"/>
              </a:lnSpc>
              <a:spcAft>
                <a:spcPts val="0"/>
              </a:spcAft>
            </a:pPr>
            <a:endParaRPr lang="en-US" u="sng" dirty="0"/>
          </a:p>
          <a:p>
            <a:endParaRPr lang="en-US" u="sng" dirty="0"/>
          </a:p>
          <a:p>
            <a:endParaRPr lang="en-US" u="sng" dirty="0"/>
          </a:p>
          <a:p>
            <a:endParaRPr lang="en-US" dirty="0"/>
          </a:p>
          <a:p>
            <a:endParaRPr lang="en-US" dirty="0"/>
          </a:p>
        </p:txBody>
      </p:sp>
      <p:sp>
        <p:nvSpPr>
          <p:cNvPr id="5" name="TextBox 4"/>
          <p:cNvSpPr txBox="1"/>
          <p:nvPr/>
        </p:nvSpPr>
        <p:spPr>
          <a:xfrm>
            <a:off x="5738649" y="998855"/>
            <a:ext cx="5886158" cy="646331"/>
          </a:xfrm>
          <a:prstGeom prst="rect">
            <a:avLst/>
          </a:prstGeom>
          <a:noFill/>
        </p:spPr>
        <p:txBody>
          <a:bodyPr wrap="square" rtlCol="0">
            <a:spAutoFit/>
          </a:bodyPr>
          <a:lstStyle/>
          <a:p>
            <a:endParaRPr lang="en-US" dirty="0"/>
          </a:p>
          <a:p>
            <a:endParaRPr lang="en-US" dirty="0"/>
          </a:p>
        </p:txBody>
      </p:sp>
      <p:sp>
        <p:nvSpPr>
          <p:cNvPr id="8" name="Rectangle 7"/>
          <p:cNvSpPr/>
          <p:nvPr/>
        </p:nvSpPr>
        <p:spPr>
          <a:xfrm>
            <a:off x="6096000" y="998855"/>
            <a:ext cx="6096000" cy="4105547"/>
          </a:xfrm>
          <a:prstGeom prst="rect">
            <a:avLst/>
          </a:prstGeom>
        </p:spPr>
        <p:txBody>
          <a:bodyPr>
            <a:spAutoFit/>
          </a:bodyPr>
          <a:lstStyle/>
          <a:p>
            <a:pPr>
              <a:lnSpc>
                <a:spcPct val="107000"/>
              </a:lnSpc>
              <a:spcAft>
                <a:spcPts val="800"/>
              </a:spcAft>
            </a:pPr>
            <a:r>
              <a:rPr lang="en-GB" sz="1400" b="1" dirty="0">
                <a:solidFill>
                  <a:srgbClr val="17406D"/>
                </a:solidFill>
                <a:effectLst/>
                <a:latin typeface="Aptos" panose="020B0004020202020204" pitchFamily="34" charset="0"/>
                <a:ea typeface="Calibri" panose="020F0502020204030204" pitchFamily="34" charset="0"/>
                <a:cs typeface="Calibri" panose="020F0502020204030204" pitchFamily="34" charset="0"/>
              </a:rPr>
              <a:t>ITALY</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Mrs. Maria Thom					</a:t>
            </a:r>
            <a:endParaRPr lang="en-GB" sz="1400" dirty="0">
              <a:solidFill>
                <a:srgbClr val="17406D"/>
              </a:solidFill>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Tel: (758) 452 0866/5/ 712-1244</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Email: </a:t>
            </a:r>
            <a:r>
              <a:rPr lang="en-GB" sz="1400" u="sng" dirty="0">
                <a:solidFill>
                  <a:srgbClr val="17406D"/>
                </a:solidFill>
                <a:effectLst/>
                <a:latin typeface="Aptos" panose="020B000402020202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mpt@casalucia.com</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400" b="1" dirty="0">
              <a:solidFill>
                <a:srgbClr val="17406D"/>
              </a:solidFill>
              <a:effectLst/>
              <a:latin typeface="Aptos" panose="020B0004020202020204" pitchFamily="34" charset="0"/>
              <a:ea typeface="Calibri" panose="020F0502020204030204" pitchFamily="34" charset="0"/>
              <a:cs typeface="Calibri" panose="020F0502020204030204" pitchFamily="34" charset="0"/>
            </a:endParaRPr>
          </a:p>
          <a:p>
            <a:pPr>
              <a:lnSpc>
                <a:spcPct val="107000"/>
              </a:lnSpc>
              <a:spcAft>
                <a:spcPts val="800"/>
              </a:spcAft>
            </a:pPr>
            <a:r>
              <a:rPr lang="en-GB" sz="1400" b="1" dirty="0">
                <a:solidFill>
                  <a:srgbClr val="17406D"/>
                </a:solidFill>
                <a:effectLst/>
                <a:latin typeface="Aptos" panose="020B0004020202020204" pitchFamily="34" charset="0"/>
                <a:ea typeface="Calibri" panose="020F0502020204030204" pitchFamily="34" charset="0"/>
                <a:cs typeface="Calibri" panose="020F0502020204030204" pitchFamily="34" charset="0"/>
              </a:rPr>
              <a:t>THE NETHERLANDS</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Mr. </a:t>
            </a:r>
            <a:r>
              <a:rPr lang="en-GB" sz="1400" dirty="0" err="1">
                <a:solidFill>
                  <a:srgbClr val="17406D"/>
                </a:solidFill>
                <a:effectLst/>
                <a:latin typeface="Aptos" panose="020B0004020202020204" pitchFamily="34" charset="0"/>
                <a:ea typeface="Calibri" panose="020F0502020204030204" pitchFamily="34" charset="0"/>
                <a:cs typeface="Calibri" panose="020F0502020204030204" pitchFamily="34" charset="0"/>
              </a:rPr>
              <a:t>Rhory</a:t>
            </a: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 Mc </a:t>
            </a:r>
            <a:r>
              <a:rPr lang="en-GB" sz="1400" dirty="0" err="1">
                <a:solidFill>
                  <a:srgbClr val="17406D"/>
                </a:solidFill>
                <a:effectLst/>
                <a:latin typeface="Aptos" panose="020B0004020202020204" pitchFamily="34" charset="0"/>
                <a:ea typeface="Calibri" panose="020F0502020204030204" pitchFamily="34" charset="0"/>
                <a:cs typeface="Calibri" panose="020F0502020204030204" pitchFamily="34" charset="0"/>
              </a:rPr>
              <a:t>Namara</a:t>
            </a: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				</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Tel: (758) 518-1530 </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Email: </a:t>
            </a:r>
            <a:r>
              <a:rPr lang="en-GB" sz="1400" u="sng" dirty="0">
                <a:solidFill>
                  <a:srgbClr val="17406D"/>
                </a:solidFill>
                <a:effectLst/>
                <a:latin typeface="Aptos" panose="020B000402020202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rhorymac@gmail.com</a:t>
            </a:r>
            <a:r>
              <a:rPr lang="en-GB" sz="1400" u="sng" dirty="0">
                <a:solidFill>
                  <a:srgbClr val="17406D"/>
                </a:solidFill>
                <a:effectLst/>
                <a:latin typeface="Aptos" panose="020B0004020202020204" pitchFamily="34" charset="0"/>
                <a:ea typeface="Calibri" panose="020F0502020204030204" pitchFamily="34" charset="0"/>
                <a:cs typeface="Calibri" panose="020F0502020204030204" pitchFamily="34" charset="0"/>
              </a:rPr>
              <a:t> /  </a:t>
            </a:r>
            <a:r>
              <a:rPr lang="en-GB" sz="1400" u="sng" dirty="0">
                <a:solidFill>
                  <a:srgbClr val="17406D"/>
                </a:solidFill>
                <a:effectLst/>
                <a:latin typeface="Aptos" panose="020B000402020202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stlucia@nlconsulate.com</a:t>
            </a:r>
            <a:endParaRPr lang="en-GB" sz="1400" u="sng" dirty="0">
              <a:solidFill>
                <a:srgbClr val="17406D"/>
              </a:solidFill>
              <a:effectLst/>
              <a:latin typeface="Aptos" panose="020B0004020202020204" pitchFamily="34" charset="0"/>
              <a:ea typeface="Calibri" panose="020F0502020204030204" pitchFamily="34" charset="0"/>
              <a:cs typeface="Calibri" panose="020F0502020204030204" pitchFamily="34" charset="0"/>
            </a:endParaRPr>
          </a:p>
          <a:p>
            <a:pPr>
              <a:lnSpc>
                <a:spcPct val="107000"/>
              </a:lnSpc>
              <a:spcAft>
                <a:spcPts val="800"/>
              </a:spcAft>
            </a:pPr>
            <a:r>
              <a:rPr lang="en-GB" sz="1400" u="sng" dirty="0">
                <a:solidFill>
                  <a:srgbClr val="17406D"/>
                </a:solidFill>
                <a:effectLst/>
                <a:latin typeface="Aptos" panose="020B0004020202020204" pitchFamily="34" charset="0"/>
                <a:ea typeface="Calibri" panose="020F0502020204030204" pitchFamily="34" charset="0"/>
                <a:cs typeface="Calibri" panose="020F0502020204030204" pitchFamily="34" charset="0"/>
              </a:rPr>
              <a:t> </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1"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tabLst>
                <a:tab pos="1346200" algn="l"/>
                <a:tab pos="1530350" algn="l"/>
              </a:tabLst>
            </a:pPr>
            <a:r>
              <a:rPr lang="en-US" dirty="0">
                <a:latin typeface="Calibri" panose="020F0502020204030204" pitchFamily="34" charset="0"/>
                <a:ea typeface="Calibri" panose="020F0502020204030204" pitchFamily="34" charset="0"/>
                <a:cs typeface="Times New Roman" panose="02020603050405020304" pitchFamily="18" charset="0"/>
              </a:rPr>
              <a:t>	</a:t>
            </a:r>
          </a:p>
        </p:txBody>
      </p:sp>
      <p:sp>
        <p:nvSpPr>
          <p:cNvPr id="9" name="TextBox 8">
            <a:extLst>
              <a:ext uri="{FF2B5EF4-FFF2-40B4-BE49-F238E27FC236}">
                <a16:creationId xmlns:a16="http://schemas.microsoft.com/office/drawing/2014/main" id="{AE866AF6-2012-B4C7-C604-A458985A78CA}"/>
              </a:ext>
            </a:extLst>
          </p:cNvPr>
          <p:cNvSpPr txBox="1"/>
          <p:nvPr/>
        </p:nvSpPr>
        <p:spPr>
          <a:xfrm>
            <a:off x="565687" y="998856"/>
            <a:ext cx="4688221" cy="4585935"/>
          </a:xfrm>
          <a:prstGeom prst="rect">
            <a:avLst/>
          </a:prstGeom>
          <a:noFill/>
        </p:spPr>
        <p:txBody>
          <a:bodyPr wrap="square">
            <a:spAutoFit/>
          </a:bodyPr>
          <a:lstStyle/>
          <a:p>
            <a:r>
              <a:rPr lang="en-GB" sz="1400" b="1" dirty="0">
                <a:solidFill>
                  <a:srgbClr val="17406D"/>
                </a:solidFill>
                <a:latin typeface="Aptos" panose="020B0004020202020204" pitchFamily="34" charset="0"/>
                <a:cs typeface="Calibri" panose="020F0502020204030204" pitchFamily="34" charset="0"/>
              </a:rPr>
              <a:t>GERMANY</a:t>
            </a:r>
          </a:p>
          <a:p>
            <a:r>
              <a:rPr lang="en-GB" sz="1400" dirty="0">
                <a:solidFill>
                  <a:srgbClr val="17406D"/>
                </a:solidFill>
                <a:latin typeface="Aptos" panose="020B0004020202020204" pitchFamily="34" charset="0"/>
              </a:rPr>
              <a:t>Ms. Karolin </a:t>
            </a:r>
            <a:r>
              <a:rPr lang="en-GB" sz="1400" dirty="0" err="1">
                <a:solidFill>
                  <a:srgbClr val="17406D"/>
                </a:solidFill>
                <a:latin typeface="Aptos" panose="020B0004020202020204" pitchFamily="34" charset="0"/>
              </a:rPr>
              <a:t>Güler</a:t>
            </a:r>
            <a:r>
              <a:rPr lang="en-GB" sz="1400" dirty="0">
                <a:solidFill>
                  <a:srgbClr val="17406D"/>
                </a:solidFill>
                <a:latin typeface="Aptos" panose="020B0004020202020204" pitchFamily="34" charset="0"/>
              </a:rPr>
              <a:t> Troubetzkoy	</a:t>
            </a:r>
          </a:p>
          <a:p>
            <a:r>
              <a:rPr lang="en-GB" sz="1400" dirty="0">
                <a:solidFill>
                  <a:srgbClr val="17406D"/>
                </a:solidFill>
                <a:latin typeface="Aptos" panose="020B0004020202020204" pitchFamily="34" charset="0"/>
              </a:rPr>
              <a:t>Cell:  (758) 727-7002</a:t>
            </a:r>
          </a:p>
          <a:p>
            <a:r>
              <a:rPr lang="en-GB" sz="1400" dirty="0">
                <a:solidFill>
                  <a:srgbClr val="17406D"/>
                </a:solidFill>
                <a:latin typeface="Aptos" panose="020B0004020202020204" pitchFamily="34" charset="0"/>
              </a:rPr>
              <a:t>Email: </a:t>
            </a:r>
            <a:r>
              <a:rPr lang="en-GB" sz="1400" dirty="0">
                <a:solidFill>
                  <a:srgbClr val="17406D"/>
                </a:solidFill>
                <a:latin typeface="Aptos" panose="020B0004020202020204" pitchFamily="34" charset="0"/>
                <a:hlinkClick r:id="rId6">
                  <a:extLst>
                    <a:ext uri="{A12FA001-AC4F-418D-AE19-62706E023703}">
                      <ahyp:hlinkClr xmlns:ahyp="http://schemas.microsoft.com/office/drawing/2018/hyperlinkcolor" val="tx"/>
                    </a:ext>
                  </a:extLst>
                </a:hlinkClick>
              </a:rPr>
              <a:t>soufriere@hk-diplo.de</a:t>
            </a:r>
            <a:endParaRPr lang="en-GB" sz="1400" dirty="0">
              <a:solidFill>
                <a:srgbClr val="17406D"/>
              </a:solidFill>
              <a:latin typeface="Aptos" panose="020B0004020202020204" pitchFamily="34" charset="0"/>
            </a:endParaRPr>
          </a:p>
          <a:p>
            <a:r>
              <a:rPr lang="en-GB" sz="1400" dirty="0">
                <a:solidFill>
                  <a:srgbClr val="17406D"/>
                </a:solidFill>
                <a:latin typeface="Aptos" panose="020B0004020202020204" pitchFamily="34" charset="0"/>
                <a:hlinkClick r:id="rId7">
                  <a:extLst>
                    <a:ext uri="{A12FA001-AC4F-418D-AE19-62706E023703}">
                      <ahyp:hlinkClr xmlns:ahyp="http://schemas.microsoft.com/office/drawing/2018/hyperlinkcolor" val="tx"/>
                    </a:ext>
                  </a:extLst>
                </a:hlinkClick>
              </a:rPr>
              <a:t>hcgermany@candw.lc</a:t>
            </a:r>
            <a:endParaRPr lang="en-GB" sz="1400" dirty="0">
              <a:solidFill>
                <a:srgbClr val="17406D"/>
              </a:solidFill>
              <a:latin typeface="Aptos" panose="020B0004020202020204" pitchFamily="34" charset="0"/>
            </a:endParaRPr>
          </a:p>
          <a:p>
            <a:pPr>
              <a:lnSpc>
                <a:spcPct val="107000"/>
              </a:lnSpc>
              <a:spcAft>
                <a:spcPts val="800"/>
              </a:spcAft>
            </a:pPr>
            <a:endParaRPr lang="en-GB" sz="1400" u="sng" dirty="0">
              <a:solidFill>
                <a:srgbClr val="17406D"/>
              </a:solidFill>
              <a:latin typeface="Aptos" panose="020B0004020202020204" pitchFamily="34" charset="0"/>
              <a:ea typeface="Calibri" panose="020F0502020204030204" pitchFamily="34" charset="0"/>
              <a:cs typeface="Calibri" panose="020F0502020204030204" pitchFamily="34" charset="0"/>
            </a:endParaRPr>
          </a:p>
          <a:p>
            <a:pPr algn="just">
              <a:lnSpc>
                <a:spcPct val="107000"/>
              </a:lnSpc>
              <a:spcAft>
                <a:spcPts val="800"/>
              </a:spcAft>
            </a:pPr>
            <a:r>
              <a:rPr lang="en-GB" sz="1400" b="1" dirty="0">
                <a:solidFill>
                  <a:srgbClr val="17406D"/>
                </a:solidFill>
                <a:effectLst/>
                <a:latin typeface="Aptos" panose="020B0004020202020204" pitchFamily="34" charset="0"/>
                <a:ea typeface="Calibri" panose="020F0502020204030204" pitchFamily="34" charset="0"/>
                <a:cs typeface="Calibri" panose="020F0502020204030204" pitchFamily="34" charset="0"/>
              </a:rPr>
              <a:t>ISRAEL</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dirty="0" err="1">
                <a:solidFill>
                  <a:srgbClr val="17406D"/>
                </a:solidFill>
                <a:effectLst/>
                <a:latin typeface="Aptos" panose="020B0004020202020204" pitchFamily="34" charset="0"/>
                <a:ea typeface="Calibri" panose="020F0502020204030204" pitchFamily="34" charset="0"/>
                <a:cs typeface="Calibri" panose="020F0502020204030204" pitchFamily="34" charset="0"/>
              </a:rPr>
              <a:t>Dr.</a:t>
            </a: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 Charmaine Gardner</a:t>
            </a:r>
            <a:r>
              <a:rPr lang="en-GB" sz="1400" b="1" dirty="0">
                <a:solidFill>
                  <a:srgbClr val="17406D"/>
                </a:solidFill>
                <a:effectLst/>
                <a:latin typeface="Aptos" panose="020B0004020202020204" pitchFamily="34" charset="0"/>
                <a:ea typeface="Calibri" panose="020F0502020204030204" pitchFamily="34" charset="0"/>
                <a:cs typeface="Calibri" panose="020F0502020204030204" pitchFamily="34" charset="0"/>
              </a:rPr>
              <a:t>	</a:t>
            </a: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	</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Tel.: (758) 452-2153/484-6004</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Email: </a:t>
            </a:r>
            <a:r>
              <a:rPr lang="en-GB" sz="1400" u="sng" dirty="0">
                <a:solidFill>
                  <a:srgbClr val="17406D"/>
                </a:solidFill>
                <a:effectLst/>
                <a:latin typeface="Aptos" panose="020B000402020202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gardnerc@carascoslu.com</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a:p>
            <a:endParaRPr lang="en-GB" dirty="0"/>
          </a:p>
        </p:txBody>
      </p:sp>
    </p:spTree>
    <p:extLst>
      <p:ext uri="{BB962C8B-B14F-4D97-AF65-F5344CB8AC3E}">
        <p14:creationId xmlns:p14="http://schemas.microsoft.com/office/powerpoint/2010/main" val="18028767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688" y="365125"/>
            <a:ext cx="8266626" cy="564773"/>
          </a:xfrm>
        </p:spPr>
        <p:txBody>
          <a:bodyPr>
            <a:normAutofit/>
          </a:bodyPr>
          <a:lstStyle/>
          <a:p>
            <a:pPr algn="l"/>
            <a:r>
              <a:rPr lang="en-GB" sz="2400" dirty="0">
                <a:solidFill>
                  <a:srgbClr val="17406D"/>
                </a:solidFill>
                <a:latin typeface="Aptos Display" panose="020B0004020202020204" pitchFamily="34" charset="0"/>
              </a:rPr>
              <a:t>HONORARY CONSULAR REPRESENTATIVES IN SAINT LUCIA</a:t>
            </a:r>
            <a:endParaRPr lang="en-US" sz="2400" dirty="0">
              <a:solidFill>
                <a:srgbClr val="17406D"/>
              </a:solidFill>
              <a:latin typeface="Aptos Display" panose="020B0004020202020204" pitchFamily="34" charset="0"/>
            </a:endParaRP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bwMode="auto">
          <a:xfrm>
            <a:off x="8832313" y="0"/>
            <a:ext cx="3277235" cy="998855"/>
          </a:xfrm>
          <a:prstGeom prst="rect">
            <a:avLst/>
          </a:prstGeom>
          <a:noFill/>
          <a:ln>
            <a:noFill/>
          </a:ln>
        </p:spPr>
      </p:pic>
      <p:sp>
        <p:nvSpPr>
          <p:cNvPr id="4" name="Rectangle 3"/>
          <p:cNvSpPr/>
          <p:nvPr/>
        </p:nvSpPr>
        <p:spPr>
          <a:xfrm>
            <a:off x="565687" y="998855"/>
            <a:ext cx="4077258" cy="1496692"/>
          </a:xfrm>
          <a:prstGeom prst="rect">
            <a:avLst/>
          </a:prstGeom>
        </p:spPr>
        <p:txBody>
          <a:bodyPr wrap="square">
            <a:spAutoFit/>
          </a:bodyPr>
          <a:lstStyle/>
          <a:p>
            <a:pPr>
              <a:lnSpc>
                <a:spcPct val="107000"/>
              </a:lnSpc>
              <a:spcAft>
                <a:spcPts val="0"/>
              </a:spcAft>
            </a:pPr>
            <a:endParaRPr lang="en-US" u="sng" dirty="0"/>
          </a:p>
          <a:p>
            <a:endParaRPr lang="en-US" u="sng" dirty="0"/>
          </a:p>
          <a:p>
            <a:endParaRPr lang="en-US" u="sng" dirty="0"/>
          </a:p>
          <a:p>
            <a:endParaRPr lang="en-US" dirty="0"/>
          </a:p>
          <a:p>
            <a:endParaRPr lang="en-US" dirty="0"/>
          </a:p>
        </p:txBody>
      </p:sp>
      <p:sp>
        <p:nvSpPr>
          <p:cNvPr id="5" name="TextBox 4"/>
          <p:cNvSpPr txBox="1"/>
          <p:nvPr/>
        </p:nvSpPr>
        <p:spPr>
          <a:xfrm>
            <a:off x="5738649" y="998855"/>
            <a:ext cx="5886158" cy="646331"/>
          </a:xfrm>
          <a:prstGeom prst="rect">
            <a:avLst/>
          </a:prstGeom>
          <a:noFill/>
        </p:spPr>
        <p:txBody>
          <a:bodyPr wrap="square" rtlCol="0">
            <a:spAutoFit/>
          </a:bodyPr>
          <a:lstStyle/>
          <a:p>
            <a:endParaRPr lang="en-US" dirty="0"/>
          </a:p>
          <a:p>
            <a:endParaRPr lang="en-US" dirty="0"/>
          </a:p>
        </p:txBody>
      </p:sp>
      <p:sp>
        <p:nvSpPr>
          <p:cNvPr id="6" name="Rectangle 5"/>
          <p:cNvSpPr/>
          <p:nvPr/>
        </p:nvSpPr>
        <p:spPr>
          <a:xfrm>
            <a:off x="454572" y="998855"/>
            <a:ext cx="4799336" cy="3706592"/>
          </a:xfrm>
          <a:prstGeom prst="rect">
            <a:avLst/>
          </a:prstGeom>
        </p:spPr>
        <p:txBody>
          <a:bodyPr wrap="square">
            <a:spAutoFit/>
          </a:bodyPr>
          <a:lstStyle/>
          <a:p>
            <a:pPr>
              <a:lnSpc>
                <a:spcPct val="107000"/>
              </a:lnSpc>
              <a:spcAft>
                <a:spcPts val="800"/>
              </a:spcAft>
            </a:pPr>
            <a:r>
              <a:rPr lang="en-GB" sz="1400" b="1" dirty="0">
                <a:solidFill>
                  <a:srgbClr val="17406D"/>
                </a:solidFill>
                <a:effectLst/>
                <a:latin typeface="Aptos" panose="020B0004020202020204" pitchFamily="34" charset="0"/>
                <a:ea typeface="Calibri" panose="020F0502020204030204" pitchFamily="34" charset="0"/>
                <a:cs typeface="Calibri" panose="020F0502020204030204" pitchFamily="34" charset="0"/>
              </a:rPr>
              <a:t>KINGDOM OF NORWAY</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Mr. Albert Daniels				</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Tel:   (758) 451-8198 / 716-7171</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Email: </a:t>
            </a:r>
            <a:r>
              <a:rPr lang="en-GB" sz="1400" u="sng" dirty="0">
                <a:solidFill>
                  <a:srgbClr val="17406D"/>
                </a:solidFill>
                <a:effectLst/>
                <a:latin typeface="Aptos" panose="020B000402020202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albert@daniel.lc</a:t>
            </a: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 / </a:t>
            </a:r>
            <a:r>
              <a:rPr lang="en-GB" sz="1400" u="sng" dirty="0">
                <a:solidFill>
                  <a:srgbClr val="17406D"/>
                </a:solidFill>
                <a:effectLst/>
                <a:latin typeface="Aptos" panose="020B000402020202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norway@consulate.lc</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400" b="1" dirty="0">
              <a:solidFill>
                <a:srgbClr val="17406D"/>
              </a:solidFill>
              <a:latin typeface="Aptos" panose="020B0004020202020204" pitchFamily="34" charset="0"/>
              <a:ea typeface="Calibri" panose="020F0502020204030204" pitchFamily="34" charset="0"/>
              <a:cs typeface="Calibri" panose="020F0502020204030204" pitchFamily="34" charset="0"/>
            </a:endParaRPr>
          </a:p>
          <a:p>
            <a:pPr>
              <a:lnSpc>
                <a:spcPct val="107000"/>
              </a:lnSpc>
              <a:spcAft>
                <a:spcPts val="800"/>
              </a:spcAft>
            </a:pPr>
            <a:r>
              <a:rPr lang="en-GB" sz="1400" b="1" dirty="0">
                <a:solidFill>
                  <a:srgbClr val="17406D"/>
                </a:solidFill>
                <a:effectLst/>
                <a:latin typeface="Aptos" panose="020B0004020202020204" pitchFamily="34" charset="0"/>
                <a:ea typeface="Calibri" panose="020F0502020204030204" pitchFamily="34" charset="0"/>
                <a:cs typeface="Calibri" panose="020F0502020204030204" pitchFamily="34" charset="0"/>
              </a:rPr>
              <a:t>SOUTH KOREA</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Mr. Randall Bain				</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Tel: (758) 452-7742 / Cell: (758) 720-5491</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Email: </a:t>
            </a:r>
            <a:r>
              <a:rPr lang="en-GB" sz="1400" u="sng" dirty="0">
                <a:solidFill>
                  <a:srgbClr val="17406D"/>
                </a:solidFill>
                <a:effectLst/>
                <a:latin typeface="Aptos" panose="020B000402020202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bain61@gmail.com</a:t>
            </a: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 </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b="1" dirty="0">
                <a:solidFill>
                  <a:srgbClr val="17406D"/>
                </a:solidFill>
                <a:effectLst/>
                <a:latin typeface="Aptos" panose="020B0004020202020204" pitchFamily="34" charset="0"/>
                <a:ea typeface="Calibri" panose="020F0502020204030204" pitchFamily="34" charset="0"/>
                <a:cs typeface="Calibri" panose="020F0502020204030204" pitchFamily="34" charset="0"/>
              </a:rPr>
              <a:t> </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p:cNvSpPr/>
          <p:nvPr/>
        </p:nvSpPr>
        <p:spPr>
          <a:xfrm>
            <a:off x="6096000" y="998856"/>
            <a:ext cx="5031921" cy="5610447"/>
          </a:xfrm>
          <a:prstGeom prst="rect">
            <a:avLst/>
          </a:prstGeom>
        </p:spPr>
        <p:txBody>
          <a:bodyPr wrap="square">
            <a:spAutoFit/>
          </a:bodyPr>
          <a:lstStyle/>
          <a:p>
            <a:pPr algn="just">
              <a:lnSpc>
                <a:spcPct val="107000"/>
              </a:lnSpc>
              <a:spcAft>
                <a:spcPts val="800"/>
              </a:spcAft>
            </a:pPr>
            <a:r>
              <a:rPr lang="en-GB" sz="1400" b="1" dirty="0">
                <a:solidFill>
                  <a:srgbClr val="17406D"/>
                </a:solidFill>
                <a:effectLst/>
                <a:latin typeface="Aptos" panose="020B0004020202020204" pitchFamily="34" charset="0"/>
                <a:ea typeface="Calibri" panose="020F0502020204030204" pitchFamily="34" charset="0"/>
                <a:cs typeface="Calibri" panose="020F0502020204030204" pitchFamily="34" charset="0"/>
              </a:rPr>
              <a:t>SWITZERLAND</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457200" algn="l"/>
              </a:tabLst>
            </a:pPr>
            <a:r>
              <a:rPr lang="en-US" sz="1400" dirty="0">
                <a:solidFill>
                  <a:srgbClr val="17406D"/>
                </a:solidFill>
                <a:effectLst/>
                <a:latin typeface="Aptos" panose="020B0004020202020204" pitchFamily="34" charset="0"/>
                <a:ea typeface="Times New Roman" panose="02020603050405020304" pitchFamily="18" charset="0"/>
                <a:cs typeface="Times New Roman" panose="02020603050405020304" pitchFamily="18" charset="0"/>
              </a:rPr>
              <a:t>Mr. Konrad Wagner				</a:t>
            </a:r>
            <a:endParaRPr lang="en-GB" sz="1400" dirty="0">
              <a:solidFill>
                <a:srgbClr val="17406D"/>
              </a:solidFill>
              <a:effectLst/>
              <a:latin typeface="Aptos" panose="020B0004020202020204" pitchFamily="34" charset="0"/>
              <a:ea typeface="Times New Roman" panose="02020603050405020304" pitchFamily="18" charset="0"/>
              <a:cs typeface="Times New Roman" panose="02020603050405020304" pitchFamily="18" charset="0"/>
            </a:endParaRPr>
          </a:p>
          <a:p>
            <a:pPr algn="just">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Tel:  (758) 484-9813</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Email: </a:t>
            </a:r>
            <a:r>
              <a:rPr lang="en-GB" sz="1400" u="sng" dirty="0">
                <a:solidFill>
                  <a:srgbClr val="17406D"/>
                </a:solidFill>
                <a:effectLst/>
                <a:latin typeface="Aptos" panose="020B000402020202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saintlucia@honrep.ch</a:t>
            </a: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 </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b="1" dirty="0">
                <a:solidFill>
                  <a:srgbClr val="17406D"/>
                </a:solidFill>
                <a:effectLst/>
                <a:latin typeface="Aptos" panose="020B0004020202020204" pitchFamily="34" charset="0"/>
                <a:ea typeface="Calibri" panose="020F0502020204030204" pitchFamily="34" charset="0"/>
                <a:cs typeface="Calibri" panose="020F0502020204030204" pitchFamily="34" charset="0"/>
              </a:rPr>
              <a:t>SWEDEN					</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Ms. Michel Anthony-Desir</a:t>
            </a:r>
            <a:r>
              <a:rPr lang="en-GB" sz="1400" b="1" dirty="0">
                <a:solidFill>
                  <a:srgbClr val="17406D"/>
                </a:solidFill>
                <a:effectLst/>
                <a:latin typeface="Aptos" panose="020B0004020202020204" pitchFamily="34" charset="0"/>
                <a:ea typeface="Calibri" panose="020F0502020204030204" pitchFamily="34" charset="0"/>
                <a:cs typeface="Calibri" panose="020F0502020204030204" pitchFamily="34" charset="0"/>
              </a:rPr>
              <a:t> </a:t>
            </a: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			</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Tel: (758) 452-5111/5112</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Cell: (758) 484-6305			</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E-mail: </a:t>
            </a:r>
            <a:r>
              <a:rPr lang="en-GB" sz="1400" u="sng" dirty="0">
                <a:solidFill>
                  <a:srgbClr val="17406D"/>
                </a:solidFill>
                <a:effectLst/>
                <a:latin typeface="Aptos" panose="020B0004020202020204" pitchFamily="34" charset="0"/>
                <a:ea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mdesir@athenalawslu.com</a:t>
            </a:r>
            <a:r>
              <a:rPr lang="en-GB" sz="1400" u="sng" dirty="0">
                <a:solidFill>
                  <a:srgbClr val="17406D"/>
                </a:solidFill>
                <a:effectLst/>
                <a:latin typeface="Aptos" panose="020B0004020202020204" pitchFamily="34" charset="0"/>
                <a:ea typeface="Calibri" panose="020F0502020204030204" pitchFamily="34" charset="0"/>
                <a:cs typeface="Calibri" panose="020F0502020204030204" pitchFamily="34" charset="0"/>
              </a:rPr>
              <a:t> </a:t>
            </a: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                                                                                                  </a:t>
            </a:r>
            <a:r>
              <a:rPr lang="en-GB" sz="1400" u="sng" dirty="0">
                <a:solidFill>
                  <a:srgbClr val="17406D"/>
                </a:solidFill>
                <a:effectLst/>
                <a:latin typeface="Aptos" panose="020B0004020202020204" pitchFamily="34" charset="0"/>
                <a:ea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info@athenalawslu.com</a:t>
            </a: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 </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b="1" dirty="0">
                <a:solidFill>
                  <a:srgbClr val="17406D"/>
                </a:solidFill>
                <a:effectLst/>
                <a:latin typeface="Aptos" panose="020B0004020202020204" pitchFamily="34" charset="0"/>
                <a:ea typeface="Calibri" panose="020F0502020204030204" pitchFamily="34" charset="0"/>
                <a:cs typeface="Calibri" panose="020F0502020204030204" pitchFamily="34" charset="0"/>
              </a:rPr>
              <a:t>TURKEY</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Mr. Victor </a:t>
            </a:r>
            <a:r>
              <a:rPr lang="en-GB" sz="1400" dirty="0" err="1">
                <a:solidFill>
                  <a:srgbClr val="17406D"/>
                </a:solidFill>
                <a:effectLst/>
                <a:latin typeface="Aptos" panose="020B0004020202020204" pitchFamily="34" charset="0"/>
                <a:ea typeface="Calibri" panose="020F0502020204030204" pitchFamily="34" charset="0"/>
                <a:cs typeface="Calibri" panose="020F0502020204030204" pitchFamily="34" charset="0"/>
              </a:rPr>
              <a:t>Poyotte</a:t>
            </a: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				</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Tel: (758) 450-5347 / Cell: (758) 485-1638</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Email: </a:t>
            </a:r>
            <a:r>
              <a:rPr lang="en-GB" sz="1400" u="sng" dirty="0">
                <a:solidFill>
                  <a:srgbClr val="17406D"/>
                </a:solidFill>
                <a:effectLst/>
                <a:latin typeface="Aptos" panose="020B0004020202020204" pitchFamily="34" charset="0"/>
                <a:ea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victor.poyotte@gmail.com</a:t>
            </a:r>
            <a:r>
              <a:rPr lang="en-GB" sz="1400" dirty="0">
                <a:solidFill>
                  <a:srgbClr val="17406D"/>
                </a:solidFill>
                <a:effectLst/>
                <a:latin typeface="Aptos" panose="020B0004020202020204" pitchFamily="34" charset="0"/>
                <a:ea typeface="Calibri" panose="020F0502020204030204" pitchFamily="34" charset="0"/>
                <a:cs typeface="Calibri" panose="020F0502020204030204" pitchFamily="34" charset="0"/>
              </a:rPr>
              <a:t> </a:t>
            </a:r>
            <a:endParaRPr lang="en-GB" sz="1400" dirty="0">
              <a:solidFill>
                <a:srgbClr val="17406D"/>
              </a:solidFill>
              <a:effectLst/>
              <a:latin typeface="Aptos" panose="020B000402020202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6317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FC7FDC0E-46B2-4D1F-8AFD-DEE4EB94209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31" name="Oval 30">
              <a:extLst>
                <a:ext uri="{FF2B5EF4-FFF2-40B4-BE49-F238E27FC236}">
                  <a16:creationId xmlns:a16="http://schemas.microsoft.com/office/drawing/2014/main" id="{28F88281-107F-42C7-86F0-D4A908DF1B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GB"/>
            </a:p>
          </p:txBody>
        </p:sp>
        <p:sp>
          <p:nvSpPr>
            <p:cNvPr id="32" name="Oval 31">
              <a:extLst>
                <a:ext uri="{FF2B5EF4-FFF2-40B4-BE49-F238E27FC236}">
                  <a16:creationId xmlns:a16="http://schemas.microsoft.com/office/drawing/2014/main" id="{4374E9EA-6677-4DBE-96C2-D43B954A44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GB"/>
            </a:p>
          </p:txBody>
        </p:sp>
      </p:grpSp>
      <p:sp>
        <p:nvSpPr>
          <p:cNvPr id="7" name="Title 6">
            <a:extLst>
              <a:ext uri="{FF2B5EF4-FFF2-40B4-BE49-F238E27FC236}">
                <a16:creationId xmlns:a16="http://schemas.microsoft.com/office/drawing/2014/main" id="{8430F72F-2312-9549-AFC0-953A26D6ECA8}"/>
              </a:ext>
            </a:extLst>
          </p:cNvPr>
          <p:cNvSpPr>
            <a:spLocks noGrp="1"/>
          </p:cNvSpPr>
          <p:nvPr>
            <p:ph type="title"/>
          </p:nvPr>
        </p:nvSpPr>
        <p:spPr>
          <a:xfrm>
            <a:off x="4935793" y="484632"/>
            <a:ext cx="6607277" cy="1609344"/>
          </a:xfrm>
        </p:spPr>
        <p:txBody>
          <a:bodyPr vert="horz" lIns="91440" tIns="45720" rIns="91440" bIns="45720" rtlCol="0" anchor="ctr">
            <a:noAutofit/>
          </a:bodyPr>
          <a:lstStyle/>
          <a:p>
            <a:pPr algn="l"/>
            <a:r>
              <a:rPr lang="en-US" sz="3600" dirty="0">
                <a:solidFill>
                  <a:srgbClr val="17406D"/>
                </a:solidFill>
                <a:latin typeface="Aptos Display" panose="020B0004020202020204" pitchFamily="34" charset="0"/>
              </a:rPr>
              <a:t>Introduction to the disaster </a:t>
            </a:r>
            <a:br>
              <a:rPr lang="en-US" sz="3600" dirty="0">
                <a:solidFill>
                  <a:srgbClr val="17406D"/>
                </a:solidFill>
                <a:latin typeface="Aptos Display" panose="020B0004020202020204" pitchFamily="34" charset="0"/>
              </a:rPr>
            </a:br>
            <a:r>
              <a:rPr lang="en-US" sz="3600" dirty="0">
                <a:solidFill>
                  <a:srgbClr val="17406D"/>
                </a:solidFill>
                <a:latin typeface="Aptos Display" panose="020B0004020202020204" pitchFamily="34" charset="0"/>
              </a:rPr>
              <a:t>management system</a:t>
            </a:r>
          </a:p>
        </p:txBody>
      </p:sp>
      <p:pic>
        <p:nvPicPr>
          <p:cNvPr id="4" name="Picture 3">
            <a:extLst>
              <a:ext uri="{FF2B5EF4-FFF2-40B4-BE49-F238E27FC236}">
                <a16:creationId xmlns:a16="http://schemas.microsoft.com/office/drawing/2014/main" id="{E93A5DF4-9E99-7B95-064F-ED1435D5DB04}"/>
              </a:ext>
            </a:extLst>
          </p:cNvPr>
          <p:cNvPicPr>
            <a:picLocks noChangeAspect="1"/>
          </p:cNvPicPr>
          <p:nvPr/>
        </p:nvPicPr>
        <p:blipFill>
          <a:blip r:embed="rId4"/>
          <a:srcRect t="16" b="16"/>
          <a:stretch/>
        </p:blipFill>
        <p:spPr>
          <a:xfrm>
            <a:off x="633999" y="1103677"/>
            <a:ext cx="4001315" cy="2250020"/>
          </a:xfrm>
          <a:prstGeom prst="rect">
            <a:avLst/>
          </a:prstGeom>
          <a:scene3d>
            <a:camera prst="orthographicFront"/>
            <a:lightRig rig="contrasting" dir="t">
              <a:rot lat="0" lon="0" rev="3000000"/>
            </a:lightRig>
          </a:scene3d>
          <a:sp3d contourW="7620">
            <a:bevelT w="95250" h="31750"/>
            <a:contourClr>
              <a:srgbClr val="333333"/>
            </a:contourClr>
          </a:sp3d>
        </p:spPr>
      </p:pic>
      <p:pic>
        <p:nvPicPr>
          <p:cNvPr id="8" name="Picture 7"/>
          <p:cNvPicPr/>
          <p:nvPr/>
        </p:nvPicPr>
        <p:blipFill>
          <a:blip r:embed="rId5" cstate="print">
            <a:extLst>
              <a:ext uri="{28A0092B-C50C-407E-A947-70E740481C1C}">
                <a14:useLocalDpi xmlns:a14="http://schemas.microsoft.com/office/drawing/2010/main" val="0"/>
              </a:ext>
            </a:extLst>
          </a:blip>
          <a:stretch>
            <a:fillRect/>
          </a:stretch>
        </p:blipFill>
        <p:spPr bwMode="auto">
          <a:xfrm>
            <a:off x="633999" y="3514563"/>
            <a:ext cx="4001315" cy="1220400"/>
          </a:xfrm>
          <a:prstGeom prst="rect">
            <a:avLst/>
          </a:prstGeom>
          <a:noFill/>
        </p:spPr>
      </p:pic>
      <p:graphicFrame>
        <p:nvGraphicFramePr>
          <p:cNvPr id="25" name="TextBox 5">
            <a:extLst>
              <a:ext uri="{FF2B5EF4-FFF2-40B4-BE49-F238E27FC236}">
                <a16:creationId xmlns:a16="http://schemas.microsoft.com/office/drawing/2014/main" id="{789DC0A5-1EA0-39CF-5029-AFBB6388DD18}"/>
              </a:ext>
            </a:extLst>
          </p:cNvPr>
          <p:cNvGraphicFramePr/>
          <p:nvPr>
            <p:extLst>
              <p:ext uri="{D42A27DB-BD31-4B8C-83A1-F6EECF244321}">
                <p14:modId xmlns:p14="http://schemas.microsoft.com/office/powerpoint/2010/main" val="1754274276"/>
              </p:ext>
            </p:extLst>
          </p:nvPr>
        </p:nvGraphicFramePr>
        <p:xfrm>
          <a:off x="4935794" y="2121408"/>
          <a:ext cx="6607276" cy="405079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731411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2470417-D0DB-4EF9-B24D-533252BDD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0" name="Oval 9">
              <a:extLst>
                <a:ext uri="{FF2B5EF4-FFF2-40B4-BE49-F238E27FC236}">
                  <a16:creationId xmlns:a16="http://schemas.microsoft.com/office/drawing/2014/main" id="{5DD43A5E-96FC-4417-AAAA-6D22205AE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a:extLst>
                <a:ext uri="{FF2B5EF4-FFF2-40B4-BE49-F238E27FC236}">
                  <a16:creationId xmlns:a16="http://schemas.microsoft.com/office/drawing/2014/main" id="{AC8EC610-CBFB-4415-82B2-94F68101CF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3" name="Rectangle 12">
            <a:extLst>
              <a:ext uri="{FF2B5EF4-FFF2-40B4-BE49-F238E27FC236}">
                <a16:creationId xmlns:a16="http://schemas.microsoft.com/office/drawing/2014/main" id="{829B68D6-C6CC-4D1D-92F1-5FE2522D57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45274" cy="6857999"/>
          </a:xfrm>
          <a:prstGeom prst="rect">
            <a:avLst/>
          </a:prstGeom>
          <a:blipFill dpi="0" rotWithShape="1">
            <a:blip r:embed="rId4">
              <a:alphaModFix amt="60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3122" y="0"/>
            <a:ext cx="7814432" cy="1493520"/>
          </a:xfrm>
        </p:spPr>
        <p:txBody>
          <a:bodyPr vert="horz" lIns="91440" tIns="45720" rIns="91440" bIns="45720" rtlCol="0" anchor="ctr">
            <a:normAutofit/>
          </a:bodyPr>
          <a:lstStyle/>
          <a:p>
            <a:pPr algn="l"/>
            <a:r>
              <a:rPr lang="en-US" sz="4800" dirty="0">
                <a:solidFill>
                  <a:srgbClr val="17406D"/>
                </a:solidFill>
                <a:latin typeface="Aptos Display" panose="020B0004020202020204" pitchFamily="34" charset="0"/>
              </a:rPr>
              <a:t>NEMO documents and procedures</a:t>
            </a:r>
          </a:p>
        </p:txBody>
      </p:sp>
      <p:sp>
        <p:nvSpPr>
          <p:cNvPr id="3" name="Rectangle 2"/>
          <p:cNvSpPr/>
          <p:nvPr/>
        </p:nvSpPr>
        <p:spPr>
          <a:xfrm>
            <a:off x="113122" y="1493520"/>
            <a:ext cx="7432151" cy="5086389"/>
          </a:xfrm>
          <a:prstGeom prst="rect">
            <a:avLst/>
          </a:prstGeom>
        </p:spPr>
        <p:txBody>
          <a:bodyPr vert="horz" lIns="91440" tIns="45720" rIns="91440" bIns="45720" rtlCol="0">
            <a:noAutofit/>
          </a:bodyPr>
          <a:lstStyle/>
          <a:p>
            <a:pPr indent="-182880" defTabSz="914400">
              <a:lnSpc>
                <a:spcPct val="90000"/>
              </a:lnSpc>
              <a:spcAft>
                <a:spcPts val="600"/>
              </a:spcAft>
              <a:buClr>
                <a:schemeClr val="accent1">
                  <a:lumMod val="75000"/>
                </a:schemeClr>
              </a:buClr>
              <a:buSzPct val="85000"/>
              <a:buFont typeface="Wingdings" pitchFamily="2" charset="2"/>
              <a:buChar char="§"/>
            </a:pPr>
            <a:r>
              <a:rPr lang="en-US" b="1" dirty="0">
                <a:latin typeface="Aptos" panose="020B0004020202020204" pitchFamily="34" charset="0"/>
              </a:rPr>
              <a:t>Standard Operating Procedures for disaster management at NEMO:</a:t>
            </a:r>
            <a:endParaRPr lang="en-US" b="1" dirty="0">
              <a:solidFill>
                <a:srgbClr val="F7B615"/>
              </a:solidFill>
              <a:latin typeface="Aptos" panose="020B0004020202020204" pitchFamily="34" charset="0"/>
              <a:hlinkClick r:id="rId6">
                <a:extLst>
                  <a:ext uri="{A12FA001-AC4F-418D-AE19-62706E023703}">
                    <ahyp:hlinkClr xmlns:ahyp="http://schemas.microsoft.com/office/drawing/2018/hyperlinkcolor" val="tx"/>
                  </a:ext>
                </a:extLst>
              </a:hlinkClick>
            </a:endParaRPr>
          </a:p>
          <a:p>
            <a:pPr indent="-182880" defTabSz="914400">
              <a:lnSpc>
                <a:spcPct val="90000"/>
              </a:lnSpc>
              <a:spcAft>
                <a:spcPts val="600"/>
              </a:spcAft>
              <a:buClr>
                <a:schemeClr val="accent1">
                  <a:lumMod val="75000"/>
                </a:schemeClr>
              </a:buClr>
              <a:buSzPct val="85000"/>
              <a:buFont typeface="Wingdings" pitchFamily="2" charset="2"/>
              <a:buChar char="§"/>
            </a:pPr>
            <a:r>
              <a:rPr lang="en-US" b="1" dirty="0">
                <a:solidFill>
                  <a:srgbClr val="0070C0"/>
                </a:solidFill>
                <a:latin typeface="Aptos" panose="020B0004020202020204" pitchFamily="34" charset="0"/>
                <a:hlinkClick r:id="rId6">
                  <a:extLst>
                    <a:ext uri="{A12FA001-AC4F-418D-AE19-62706E023703}">
                      <ahyp:hlinkClr xmlns:ahyp="http://schemas.microsoft.com/office/drawing/2018/hyperlinkcolor" val="tx"/>
                    </a:ext>
                  </a:extLst>
                </a:hlinkClick>
              </a:rPr>
              <a:t>http://nemo.gov.lc/Disaster-Management/National-Emergency-Management-Plan/Standard-Operating-Procedures</a:t>
            </a:r>
            <a:endParaRPr lang="en-US" b="1" dirty="0">
              <a:solidFill>
                <a:srgbClr val="0070C0"/>
              </a:solidFill>
              <a:latin typeface="Aptos" panose="020B0004020202020204" pitchFamily="34" charset="0"/>
            </a:endParaRPr>
          </a:p>
          <a:p>
            <a:pPr indent="-182880" defTabSz="914400">
              <a:lnSpc>
                <a:spcPct val="90000"/>
              </a:lnSpc>
              <a:spcAft>
                <a:spcPts val="600"/>
              </a:spcAft>
              <a:buClr>
                <a:schemeClr val="accent1">
                  <a:lumMod val="75000"/>
                </a:schemeClr>
              </a:buClr>
              <a:buSzPct val="85000"/>
              <a:buFont typeface="Wingdings" pitchFamily="2" charset="2"/>
              <a:buChar char="§"/>
            </a:pPr>
            <a:endParaRPr lang="en-US" b="1" dirty="0">
              <a:latin typeface="Aptos" panose="020B0004020202020204" pitchFamily="34" charset="0"/>
            </a:endParaRPr>
          </a:p>
          <a:p>
            <a:pPr indent="-182880" defTabSz="914400">
              <a:lnSpc>
                <a:spcPct val="90000"/>
              </a:lnSpc>
              <a:spcAft>
                <a:spcPts val="600"/>
              </a:spcAft>
              <a:buClr>
                <a:schemeClr val="accent1">
                  <a:lumMod val="75000"/>
                </a:schemeClr>
              </a:buClr>
              <a:buSzPct val="85000"/>
              <a:buFont typeface="Wingdings" pitchFamily="2" charset="2"/>
              <a:buChar char="§"/>
            </a:pPr>
            <a:r>
              <a:rPr lang="en-US" b="1" dirty="0">
                <a:latin typeface="Aptos" panose="020B0004020202020204" pitchFamily="34" charset="0"/>
              </a:rPr>
              <a:t>General disaster documents for download:</a:t>
            </a:r>
          </a:p>
          <a:p>
            <a:pPr indent="-182880" defTabSz="914400">
              <a:lnSpc>
                <a:spcPct val="90000"/>
              </a:lnSpc>
              <a:spcAft>
                <a:spcPts val="600"/>
              </a:spcAft>
              <a:buClr>
                <a:schemeClr val="accent1">
                  <a:lumMod val="75000"/>
                </a:schemeClr>
              </a:buClr>
              <a:buSzPct val="85000"/>
              <a:buFont typeface="Wingdings" pitchFamily="2" charset="2"/>
              <a:buChar char="§"/>
            </a:pPr>
            <a:r>
              <a:rPr lang="en-US" b="1" dirty="0">
                <a:solidFill>
                  <a:srgbClr val="0070C0"/>
                </a:solidFill>
                <a:latin typeface="Aptos" panose="020B0004020202020204" pitchFamily="34" charset="0"/>
                <a:hlinkClick r:id="rId7">
                  <a:extLst>
                    <a:ext uri="{A12FA001-AC4F-418D-AE19-62706E023703}">
                      <ahyp:hlinkClr xmlns:ahyp="http://schemas.microsoft.com/office/drawing/2018/hyperlinkcolor" val="tx"/>
                    </a:ext>
                  </a:extLst>
                </a:hlinkClick>
              </a:rPr>
              <a:t>http://nemo.gov.lc/Disaster-Management/National-Emergency-Management-Plan/General-Info</a:t>
            </a:r>
            <a:r>
              <a:rPr lang="en-US" b="1" dirty="0">
                <a:solidFill>
                  <a:srgbClr val="0070C0"/>
                </a:solidFill>
                <a:latin typeface="Aptos" panose="020B0004020202020204" pitchFamily="34" charset="0"/>
              </a:rPr>
              <a:t> </a:t>
            </a:r>
          </a:p>
          <a:p>
            <a:pPr indent="-182880" defTabSz="914400">
              <a:lnSpc>
                <a:spcPct val="90000"/>
              </a:lnSpc>
              <a:spcAft>
                <a:spcPts val="600"/>
              </a:spcAft>
              <a:buClr>
                <a:schemeClr val="accent1">
                  <a:lumMod val="75000"/>
                </a:schemeClr>
              </a:buClr>
              <a:buSzPct val="85000"/>
              <a:buFont typeface="Wingdings" pitchFamily="2" charset="2"/>
              <a:buChar char="§"/>
            </a:pPr>
            <a:endParaRPr lang="en-US" b="1" dirty="0">
              <a:latin typeface="Aptos" panose="020B0004020202020204" pitchFamily="34" charset="0"/>
            </a:endParaRPr>
          </a:p>
          <a:p>
            <a:pPr indent="-182880" defTabSz="914400">
              <a:lnSpc>
                <a:spcPct val="90000"/>
              </a:lnSpc>
              <a:spcAft>
                <a:spcPts val="600"/>
              </a:spcAft>
              <a:buClr>
                <a:schemeClr val="accent1">
                  <a:lumMod val="75000"/>
                </a:schemeClr>
              </a:buClr>
              <a:buSzPct val="85000"/>
              <a:buFont typeface="Wingdings" pitchFamily="2" charset="2"/>
              <a:buChar char="§"/>
            </a:pPr>
            <a:r>
              <a:rPr lang="en-US" b="1" dirty="0">
                <a:latin typeface="Aptos" panose="020B0004020202020204" pitchFamily="34" charset="0"/>
              </a:rPr>
              <a:t>Disaster Management Policy Documents:</a:t>
            </a:r>
          </a:p>
          <a:p>
            <a:pPr indent="-182880" defTabSz="914400">
              <a:lnSpc>
                <a:spcPct val="90000"/>
              </a:lnSpc>
              <a:spcAft>
                <a:spcPts val="600"/>
              </a:spcAft>
              <a:buClr>
                <a:schemeClr val="accent1">
                  <a:lumMod val="75000"/>
                </a:schemeClr>
              </a:buClr>
              <a:buSzPct val="85000"/>
              <a:buFont typeface="Wingdings" pitchFamily="2" charset="2"/>
              <a:buChar char="§"/>
            </a:pPr>
            <a:r>
              <a:rPr lang="en-US" b="1" dirty="0">
                <a:solidFill>
                  <a:srgbClr val="0070C0"/>
                </a:solidFill>
                <a:latin typeface="Aptos" panose="020B0004020202020204" pitchFamily="34" charset="0"/>
                <a:hlinkClick r:id="rId8">
                  <a:extLst>
                    <a:ext uri="{A12FA001-AC4F-418D-AE19-62706E023703}">
                      <ahyp:hlinkClr xmlns:ahyp="http://schemas.microsoft.com/office/drawing/2018/hyperlinkcolor" val="tx"/>
                    </a:ext>
                  </a:extLst>
                </a:hlinkClick>
              </a:rPr>
              <a:t>http://nemo.gov.lc/Disaster-Management/National-Emergency-Management-Plan/Policy-Documents</a:t>
            </a:r>
            <a:r>
              <a:rPr lang="en-US" b="1" dirty="0">
                <a:solidFill>
                  <a:srgbClr val="0070C0"/>
                </a:solidFill>
                <a:latin typeface="Aptos" panose="020B0004020202020204" pitchFamily="34" charset="0"/>
              </a:rPr>
              <a:t> </a:t>
            </a:r>
          </a:p>
          <a:p>
            <a:pPr indent="-182880" defTabSz="914400">
              <a:lnSpc>
                <a:spcPct val="90000"/>
              </a:lnSpc>
              <a:spcAft>
                <a:spcPts val="600"/>
              </a:spcAft>
              <a:buClr>
                <a:schemeClr val="accent1">
                  <a:lumMod val="75000"/>
                </a:schemeClr>
              </a:buClr>
              <a:buSzPct val="85000"/>
              <a:buFont typeface="Wingdings" pitchFamily="2" charset="2"/>
              <a:buChar char="§"/>
            </a:pPr>
            <a:endParaRPr lang="en-US" b="1" dirty="0">
              <a:latin typeface="Aptos" panose="020B0004020202020204" pitchFamily="34" charset="0"/>
            </a:endParaRPr>
          </a:p>
          <a:p>
            <a:pPr indent="-182880" defTabSz="914400">
              <a:lnSpc>
                <a:spcPct val="90000"/>
              </a:lnSpc>
              <a:spcAft>
                <a:spcPts val="600"/>
              </a:spcAft>
              <a:buClr>
                <a:schemeClr val="accent1">
                  <a:lumMod val="75000"/>
                </a:schemeClr>
              </a:buClr>
              <a:buSzPct val="85000"/>
              <a:buFont typeface="Wingdings" pitchFamily="2" charset="2"/>
              <a:buChar char="§"/>
            </a:pPr>
            <a:r>
              <a:rPr lang="en-US" b="1" dirty="0">
                <a:latin typeface="Aptos" panose="020B0004020202020204" pitchFamily="34" charset="0"/>
              </a:rPr>
              <a:t>National Emergency Plans:</a:t>
            </a:r>
          </a:p>
          <a:p>
            <a:pPr indent="-182880" defTabSz="914400">
              <a:lnSpc>
                <a:spcPct val="90000"/>
              </a:lnSpc>
              <a:spcAft>
                <a:spcPts val="600"/>
              </a:spcAft>
              <a:buClr>
                <a:schemeClr val="accent1">
                  <a:lumMod val="75000"/>
                </a:schemeClr>
              </a:buClr>
              <a:buSzPct val="85000"/>
              <a:buFont typeface="Wingdings" pitchFamily="2" charset="2"/>
              <a:buChar char="§"/>
            </a:pPr>
            <a:r>
              <a:rPr lang="en-US" b="1" dirty="0">
                <a:solidFill>
                  <a:srgbClr val="0070C0"/>
                </a:solidFill>
                <a:latin typeface="Aptos" panose="020B0004020202020204" pitchFamily="34" charset="0"/>
                <a:hlinkClick r:id="rId9">
                  <a:extLst>
                    <a:ext uri="{A12FA001-AC4F-418D-AE19-62706E023703}">
                      <ahyp:hlinkClr xmlns:ahyp="http://schemas.microsoft.com/office/drawing/2018/hyperlinkcolor" val="tx"/>
                    </a:ext>
                  </a:extLst>
                </a:hlinkClick>
              </a:rPr>
              <a:t>http://nemo.gov.lc/Disaster-Management/National-Emergency-Management-Plan/National-Plans</a:t>
            </a:r>
            <a:endParaRPr lang="en-US" b="1" dirty="0">
              <a:solidFill>
                <a:srgbClr val="0070C0"/>
              </a:solidFill>
              <a:latin typeface="Aptos" panose="020B0004020202020204" pitchFamily="34" charset="0"/>
            </a:endParaRPr>
          </a:p>
        </p:txBody>
      </p:sp>
      <p:pic>
        <p:nvPicPr>
          <p:cNvPr id="4" name="Picture 3"/>
          <p:cNvPicPr/>
          <p:nvPr/>
        </p:nvPicPr>
        <p:blipFill>
          <a:blip r:embed="rId10" cstate="print">
            <a:extLst>
              <a:ext uri="{28A0092B-C50C-407E-A947-70E740481C1C}">
                <a14:useLocalDpi xmlns:a14="http://schemas.microsoft.com/office/drawing/2010/main" val="0"/>
              </a:ext>
            </a:extLst>
          </a:blip>
          <a:stretch>
            <a:fillRect/>
          </a:stretch>
        </p:blipFill>
        <p:spPr bwMode="auto">
          <a:xfrm>
            <a:off x="8203460" y="2766516"/>
            <a:ext cx="3369177" cy="1027598"/>
          </a:xfrm>
          <a:prstGeom prst="rect">
            <a:avLst/>
          </a:prstGeom>
          <a:noFill/>
        </p:spPr>
      </p:pic>
      <p:grpSp>
        <p:nvGrpSpPr>
          <p:cNvPr id="15" name="Group 14">
            <a:extLst>
              <a:ext uri="{FF2B5EF4-FFF2-40B4-BE49-F238E27FC236}">
                <a16:creationId xmlns:a16="http://schemas.microsoft.com/office/drawing/2014/main" id="{4732A386-7C2A-439A-BB1D-5CC2440E65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6" name="Oval 15">
              <a:extLst>
                <a:ext uri="{FF2B5EF4-FFF2-40B4-BE49-F238E27FC236}">
                  <a16:creationId xmlns:a16="http://schemas.microsoft.com/office/drawing/2014/main" id="{A1CD6A5D-4173-44ED-B98B-3F63242220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7" name="Oval 16">
              <a:extLst>
                <a:ext uri="{FF2B5EF4-FFF2-40B4-BE49-F238E27FC236}">
                  <a16:creationId xmlns:a16="http://schemas.microsoft.com/office/drawing/2014/main" id="{89485095-E900-493D-BBC5-801B7384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2527584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94" name="Group 3093">
            <a:extLst>
              <a:ext uri="{FF2B5EF4-FFF2-40B4-BE49-F238E27FC236}">
                <a16:creationId xmlns:a16="http://schemas.microsoft.com/office/drawing/2014/main" id="{D53EB867-02A0-4F33-BAD2-5AD3C989106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3095" name="Oval 3094">
              <a:extLst>
                <a:ext uri="{FF2B5EF4-FFF2-40B4-BE49-F238E27FC236}">
                  <a16:creationId xmlns:a16="http://schemas.microsoft.com/office/drawing/2014/main" id="{ACC1BC2C-52FF-4777-8BD1-4EDB1F7427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GB"/>
            </a:p>
          </p:txBody>
        </p:sp>
        <p:sp>
          <p:nvSpPr>
            <p:cNvPr id="3096" name="Oval 3095">
              <a:extLst>
                <a:ext uri="{FF2B5EF4-FFF2-40B4-BE49-F238E27FC236}">
                  <a16:creationId xmlns:a16="http://schemas.microsoft.com/office/drawing/2014/main" id="{9D11487F-7D0C-423B-BDF9-FD7EE21D65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GB"/>
            </a:p>
          </p:txBody>
        </p:sp>
      </p:grpSp>
      <p:pic>
        <p:nvPicPr>
          <p:cNvPr id="3074" name="Picture 2"/>
          <p:cNvPicPr>
            <a:picLocks noChangeAspect="1" noChangeArrowheads="1"/>
          </p:cNvPicPr>
          <p:nvPr/>
        </p:nvPicPr>
        <p:blipFill>
          <a:blip r:embed="rId4"/>
          <a:srcRect l="6079" r="6079"/>
          <a:stretch/>
        </p:blipFill>
        <p:spPr bwMode="auto">
          <a:xfrm>
            <a:off x="775503" y="3606800"/>
            <a:ext cx="2932891" cy="2194559"/>
          </a:xfrm>
          <a:prstGeom prst="rect">
            <a:avLst/>
          </a:prstGeom>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a:solidFill>
                  <a:srgbClr val="FFFFFF"/>
                </a:solidFill>
              </a14:hiddenFill>
            </a:ext>
          </a:extLst>
        </p:spPr>
      </p:pic>
      <p:sp>
        <p:nvSpPr>
          <p:cNvPr id="3098" name="Rectangle 3097">
            <a:extLst>
              <a:ext uri="{FF2B5EF4-FFF2-40B4-BE49-F238E27FC236}">
                <a16:creationId xmlns:a16="http://schemas.microsoft.com/office/drawing/2014/main" id="{3C70C9C1-4C26-457E-A529-B8091CAC17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0070" y="0"/>
            <a:ext cx="7541930" cy="6857999"/>
          </a:xfrm>
          <a:prstGeom prst="rect">
            <a:avLst/>
          </a:prstGeom>
          <a:blipFill dpi="0" rotWithShape="1">
            <a:blip r:embed="rId5">
              <a:alphaModFix amt="60000"/>
              <a:lum bright="70000" contrast="-70000"/>
              <a:extLst>
                <a:ext uri="{BEBA8EAE-BF5A-486C-A8C5-ECC9F3942E4B}">
                  <a14:imgProps xmlns:a14="http://schemas.microsoft.com/office/drawing/2010/main">
                    <a14:imgLayer r:embed="rId6">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8243D607-F612-4F22-80AD-813C702977CD}"/>
              </a:ext>
            </a:extLst>
          </p:cNvPr>
          <p:cNvSpPr>
            <a:spLocks noGrp="1"/>
          </p:cNvSpPr>
          <p:nvPr>
            <p:ph type="title"/>
          </p:nvPr>
        </p:nvSpPr>
        <p:spPr>
          <a:xfrm>
            <a:off x="4970109" y="484632"/>
            <a:ext cx="6730277" cy="1609344"/>
          </a:xfrm>
          <a:ln>
            <a:noFill/>
          </a:ln>
        </p:spPr>
        <p:txBody>
          <a:bodyPr vert="horz" lIns="91440" tIns="45720" rIns="91440" bIns="45720" rtlCol="0" anchor="ctr">
            <a:normAutofit/>
          </a:bodyPr>
          <a:lstStyle/>
          <a:p>
            <a:pPr algn="l"/>
            <a:r>
              <a:rPr lang="en-US" sz="4800" dirty="0">
                <a:solidFill>
                  <a:srgbClr val="17406D"/>
                </a:solidFill>
                <a:latin typeface="Aptos Display" panose="020B0004020202020204" pitchFamily="34" charset="0"/>
              </a:rPr>
              <a:t>SLHTA Crisis response Protocols</a:t>
            </a:r>
          </a:p>
        </p:txBody>
      </p:sp>
      <p:grpSp>
        <p:nvGrpSpPr>
          <p:cNvPr id="3100" name="Group 3099">
            <a:extLst>
              <a:ext uri="{FF2B5EF4-FFF2-40B4-BE49-F238E27FC236}">
                <a16:creationId xmlns:a16="http://schemas.microsoft.com/office/drawing/2014/main" id="{099FE2EA-9E5E-4C8E-A341-C1D5842A20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3101" name="Oval 3100">
              <a:extLst>
                <a:ext uri="{FF2B5EF4-FFF2-40B4-BE49-F238E27FC236}">
                  <a16:creationId xmlns:a16="http://schemas.microsoft.com/office/drawing/2014/main" id="{D6974EC8-68EF-4705-928A-14A203F251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102" name="Oval 3101">
              <a:extLst>
                <a:ext uri="{FF2B5EF4-FFF2-40B4-BE49-F238E27FC236}">
                  <a16:creationId xmlns:a16="http://schemas.microsoft.com/office/drawing/2014/main" id="{6F8E3E59-4600-4A0E-AFE3-8B8CC1D27B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graphicFrame>
        <p:nvGraphicFramePr>
          <p:cNvPr id="3089" name="TextBox 3">
            <a:extLst>
              <a:ext uri="{FF2B5EF4-FFF2-40B4-BE49-F238E27FC236}">
                <a16:creationId xmlns:a16="http://schemas.microsoft.com/office/drawing/2014/main" id="{B999B4D4-C837-2B63-3563-D2663EBEEFCB}"/>
              </a:ext>
            </a:extLst>
          </p:cNvPr>
          <p:cNvGraphicFramePr/>
          <p:nvPr>
            <p:extLst>
              <p:ext uri="{D42A27DB-BD31-4B8C-83A1-F6EECF244321}">
                <p14:modId xmlns:p14="http://schemas.microsoft.com/office/powerpoint/2010/main" val="628250509"/>
              </p:ext>
            </p:extLst>
          </p:nvPr>
        </p:nvGraphicFramePr>
        <p:xfrm>
          <a:off x="4970109" y="2393265"/>
          <a:ext cx="6730276" cy="40507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3" name="Picture 2" descr="A blue and white logo&#10;&#10;AI-generated content may be incorrect.">
            <a:extLst>
              <a:ext uri="{FF2B5EF4-FFF2-40B4-BE49-F238E27FC236}">
                <a16:creationId xmlns:a16="http://schemas.microsoft.com/office/drawing/2014/main" id="{65D0ABA4-330A-6C75-71B0-D55E4C55A6FE}"/>
              </a:ext>
            </a:extLst>
          </p:cNvPr>
          <p:cNvPicPr>
            <a:picLocks noChangeAspect="1"/>
          </p:cNvPicPr>
          <p:nvPr/>
        </p:nvPicPr>
        <p:blipFill>
          <a:blip r:embed="rId12"/>
          <a:stretch>
            <a:fillRect/>
          </a:stretch>
        </p:blipFill>
        <p:spPr>
          <a:xfrm>
            <a:off x="91577" y="914907"/>
            <a:ext cx="4300750" cy="1315797"/>
          </a:xfrm>
          <a:prstGeom prst="rect">
            <a:avLst/>
          </a:prstGeom>
        </p:spPr>
      </p:pic>
    </p:spTree>
    <p:extLst>
      <p:ext uri="{BB962C8B-B14F-4D97-AF65-F5344CB8AC3E}">
        <p14:creationId xmlns:p14="http://schemas.microsoft.com/office/powerpoint/2010/main" val="917409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a:solidFill>
                  <a:srgbClr val="17406D"/>
                </a:solidFill>
                <a:latin typeface="Aptos Display" panose="020B0004020202020204" pitchFamily="34" charset="0"/>
              </a:rPr>
              <a:t>Disaster preparedness</a:t>
            </a: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bwMode="auto">
          <a:xfrm>
            <a:off x="9060024" y="148083"/>
            <a:ext cx="3013328" cy="998855"/>
          </a:xfrm>
          <a:prstGeom prst="rect">
            <a:avLst/>
          </a:prstGeom>
          <a:noFill/>
          <a:ln>
            <a:noFill/>
          </a:ln>
        </p:spPr>
      </p:pic>
      <p:graphicFrame>
        <p:nvGraphicFramePr>
          <p:cNvPr id="6" name="TextBox 3">
            <a:extLst>
              <a:ext uri="{FF2B5EF4-FFF2-40B4-BE49-F238E27FC236}">
                <a16:creationId xmlns:a16="http://schemas.microsoft.com/office/drawing/2014/main" id="{0900A9AA-FDBC-1AE2-8B1B-0783E9E67B42}"/>
              </a:ext>
            </a:extLst>
          </p:cNvPr>
          <p:cNvGraphicFramePr/>
          <p:nvPr>
            <p:extLst>
              <p:ext uri="{D42A27DB-BD31-4B8C-83A1-F6EECF244321}">
                <p14:modId xmlns:p14="http://schemas.microsoft.com/office/powerpoint/2010/main" val="4035053715"/>
              </p:ext>
            </p:extLst>
          </p:nvPr>
        </p:nvGraphicFramePr>
        <p:xfrm>
          <a:off x="565688" y="1716833"/>
          <a:ext cx="11144230" cy="48013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055448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F85E0883-9001-4D4E-9C91-E8D165DAF9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2" name="Oval 11">
              <a:extLst>
                <a:ext uri="{FF2B5EF4-FFF2-40B4-BE49-F238E27FC236}">
                  <a16:creationId xmlns:a16="http://schemas.microsoft.com/office/drawing/2014/main" id="{94AEEF45-F5C8-4322-9C98-33BB7A5A2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a:lstStyle/>
            <a:p>
              <a:endParaRPr lang="en-GB"/>
            </a:p>
          </p:txBody>
        </p:sp>
        <p:sp>
          <p:nvSpPr>
            <p:cNvPr id="13" name="Oval 12">
              <a:extLst>
                <a:ext uri="{FF2B5EF4-FFF2-40B4-BE49-F238E27FC236}">
                  <a16:creationId xmlns:a16="http://schemas.microsoft.com/office/drawing/2014/main" id="{185E4386-A445-455A-91C4-16DE5DA9FC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a:lstStyle/>
            <a:p>
              <a:endParaRPr lang="en-GB"/>
            </a:p>
          </p:txBody>
        </p:sp>
      </p:grpSp>
      <p:sp>
        <p:nvSpPr>
          <p:cNvPr id="15" name="Rectangle 14">
            <a:extLst>
              <a:ext uri="{FF2B5EF4-FFF2-40B4-BE49-F238E27FC236}">
                <a16:creationId xmlns:a16="http://schemas.microsoft.com/office/drawing/2014/main" id="{BCFFB95F-D901-4937-8084-8A7BAA84FA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36310" y="0"/>
            <a:ext cx="4355689" cy="6857999"/>
          </a:xfrm>
          <a:prstGeom prst="rect">
            <a:avLst/>
          </a:prstGeom>
          <a:blipFill dpi="0" rotWithShape="1">
            <a:blip r:embed="rId4">
              <a:alphaModFix amt="60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479777" y="639763"/>
            <a:ext cx="3046073" cy="5177377"/>
          </a:xfrm>
          <a:ln>
            <a:noFill/>
          </a:ln>
        </p:spPr>
        <p:txBody>
          <a:bodyPr vert="horz" lIns="91440" tIns="45720" rIns="91440" bIns="45720" rtlCol="0" anchor="ctr">
            <a:normAutofit/>
          </a:bodyPr>
          <a:lstStyle/>
          <a:p>
            <a:pPr algn="l"/>
            <a:r>
              <a:rPr lang="en-US" sz="3700" cap="all">
                <a:solidFill>
                  <a:srgbClr val="17406D"/>
                </a:solidFill>
                <a:latin typeface="Aptos Display" panose="020B0004020202020204" pitchFamily="34" charset="0"/>
              </a:rPr>
              <a:t>Health and Wellness Centre contacts</a:t>
            </a:r>
            <a:endParaRPr lang="en-US" sz="3700" cap="all" dirty="0">
              <a:solidFill>
                <a:srgbClr val="17406D"/>
              </a:solidFill>
              <a:latin typeface="Aptos Display" panose="020B0004020202020204" pitchFamily="34" charset="0"/>
            </a:endParaRPr>
          </a:p>
        </p:txBody>
      </p:sp>
      <p:grpSp>
        <p:nvGrpSpPr>
          <p:cNvPr id="17" name="Group 16">
            <a:extLst>
              <a:ext uri="{FF2B5EF4-FFF2-40B4-BE49-F238E27FC236}">
                <a16:creationId xmlns:a16="http://schemas.microsoft.com/office/drawing/2014/main" id="{60F473BD-3FD3-4548-A8F5-11D3C9CB88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8" name="Oval 17">
              <a:extLst>
                <a:ext uri="{FF2B5EF4-FFF2-40B4-BE49-F238E27FC236}">
                  <a16:creationId xmlns:a16="http://schemas.microsoft.com/office/drawing/2014/main" id="{691E02ED-3E2E-4396-B6DE-5F93F2F11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2">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9" name="Oval 18">
              <a:extLst>
                <a:ext uri="{FF2B5EF4-FFF2-40B4-BE49-F238E27FC236}">
                  <a16:creationId xmlns:a16="http://schemas.microsoft.com/office/drawing/2014/main" id="{28F088F5-B4E7-43B9-88F4-8667026E4B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pic>
        <p:nvPicPr>
          <p:cNvPr id="3" name="Picture 2"/>
          <p:cNvPicPr/>
          <p:nvPr/>
        </p:nvPicPr>
        <p:blipFill>
          <a:blip r:embed="rId6" cstate="print">
            <a:extLst>
              <a:ext uri="{28A0092B-C50C-407E-A947-70E740481C1C}">
                <a14:useLocalDpi xmlns:a14="http://schemas.microsoft.com/office/drawing/2010/main" val="0"/>
              </a:ext>
            </a:extLst>
          </a:blip>
          <a:stretch>
            <a:fillRect/>
          </a:stretch>
        </p:blipFill>
        <p:spPr bwMode="auto">
          <a:xfrm>
            <a:off x="4181456" y="400043"/>
            <a:ext cx="2516400" cy="766963"/>
          </a:xfrm>
          <a:prstGeom prst="rect">
            <a:avLst/>
          </a:prstGeom>
          <a:noFill/>
          <a:ln>
            <a:noFill/>
          </a:ln>
        </p:spPr>
      </p:pic>
      <p:sp>
        <p:nvSpPr>
          <p:cNvPr id="5" name="TextBox 4">
            <a:extLst>
              <a:ext uri="{FF2B5EF4-FFF2-40B4-BE49-F238E27FC236}">
                <a16:creationId xmlns:a16="http://schemas.microsoft.com/office/drawing/2014/main" id="{7236860F-F317-CC00-A457-7C93C9714DA8}"/>
              </a:ext>
            </a:extLst>
          </p:cNvPr>
          <p:cNvSpPr txBox="1"/>
          <p:nvPr/>
        </p:nvSpPr>
        <p:spPr>
          <a:xfrm>
            <a:off x="859189" y="1525682"/>
            <a:ext cx="6335361" cy="1029897"/>
          </a:xfrm>
          <a:prstGeom prst="rect">
            <a:avLst/>
          </a:prstGeom>
          <a:noFill/>
        </p:spPr>
        <p:txBody>
          <a:bodyPr wrap="square">
            <a:spAutoFit/>
          </a:bodyPr>
          <a:lstStyle/>
          <a:p>
            <a:pPr defTabSz="347472">
              <a:spcAft>
                <a:spcPts val="600"/>
              </a:spcAft>
            </a:pPr>
            <a:endParaRPr lang="en-GB" sz="1064" b="1" kern="1200">
              <a:solidFill>
                <a:schemeClr val="tx1"/>
              </a:solidFill>
              <a:latin typeface="TimesNewRomanPS-BoldMT"/>
              <a:ea typeface="+mn-ea"/>
              <a:cs typeface="+mn-cs"/>
            </a:endParaRPr>
          </a:p>
          <a:p>
            <a:pPr defTabSz="347472">
              <a:spcAft>
                <a:spcPts val="600"/>
              </a:spcAft>
            </a:pPr>
            <a:endParaRPr lang="en-GB" sz="1064" b="1" kern="1200">
              <a:solidFill>
                <a:schemeClr val="tx1"/>
              </a:solidFill>
              <a:latin typeface="TimesNewRomanPS-BoldMT"/>
              <a:ea typeface="+mn-ea"/>
              <a:cs typeface="+mn-cs"/>
            </a:endParaRPr>
          </a:p>
          <a:p>
            <a:pPr defTabSz="347472">
              <a:spcAft>
                <a:spcPts val="600"/>
              </a:spcAft>
            </a:pPr>
            <a:endParaRPr lang="en-GB" sz="1064" b="1" kern="1200">
              <a:solidFill>
                <a:schemeClr val="tx1"/>
              </a:solidFill>
              <a:latin typeface="TimesNewRomanPS-BoldMT"/>
              <a:ea typeface="+mn-ea"/>
              <a:cs typeface="+mn-cs"/>
            </a:endParaRPr>
          </a:p>
          <a:p>
            <a:pPr algn="l">
              <a:spcAft>
                <a:spcPts val="600"/>
              </a:spcAft>
            </a:pPr>
            <a:endParaRPr lang="en-GB" sz="1400" b="1">
              <a:latin typeface="TimesNewRomanPS-BoldMT"/>
            </a:endParaRPr>
          </a:p>
        </p:txBody>
      </p:sp>
      <p:sp>
        <p:nvSpPr>
          <p:cNvPr id="6" name="TextBox 5">
            <a:extLst>
              <a:ext uri="{FF2B5EF4-FFF2-40B4-BE49-F238E27FC236}">
                <a16:creationId xmlns:a16="http://schemas.microsoft.com/office/drawing/2014/main" id="{9D8CCBD4-27DA-FD6E-C5CC-93F0E5039711}"/>
              </a:ext>
            </a:extLst>
          </p:cNvPr>
          <p:cNvSpPr txBox="1"/>
          <p:nvPr/>
        </p:nvSpPr>
        <p:spPr>
          <a:xfrm>
            <a:off x="650215" y="1525682"/>
            <a:ext cx="6221845" cy="4693593"/>
          </a:xfrm>
          <a:prstGeom prst="rect">
            <a:avLst/>
          </a:prstGeom>
          <a:noFill/>
        </p:spPr>
        <p:txBody>
          <a:bodyPr wrap="square">
            <a:spAutoFit/>
          </a:bodyPr>
          <a:lstStyle/>
          <a:p>
            <a:pPr defTabSz="347472">
              <a:spcAft>
                <a:spcPts val="600"/>
              </a:spcAft>
            </a:pPr>
            <a:r>
              <a:rPr lang="en-GB" sz="1400" b="1" kern="1200">
                <a:solidFill>
                  <a:srgbClr val="17406D"/>
                </a:solidFill>
                <a:latin typeface="Aptos" panose="020B0004020202020204" pitchFamily="34" charset="0"/>
              </a:rPr>
              <a:t>INSTITUTIONS TELEPHONE NUMBERS</a:t>
            </a:r>
          </a:p>
          <a:p>
            <a:pPr defTabSz="347472">
              <a:spcAft>
                <a:spcPts val="600"/>
              </a:spcAft>
            </a:pPr>
            <a:r>
              <a:rPr lang="en-GB" sz="1400" b="1" kern="1200">
                <a:solidFill>
                  <a:srgbClr val="17406D"/>
                </a:solidFill>
                <a:latin typeface="Aptos" panose="020B0004020202020204" pitchFamily="34" charset="0"/>
              </a:rPr>
              <a:t>Castries Wellness Centre</a:t>
            </a:r>
          </a:p>
          <a:p>
            <a:pPr defTabSz="347472">
              <a:spcAft>
                <a:spcPts val="600"/>
              </a:spcAft>
            </a:pPr>
            <a:r>
              <a:rPr lang="en-GB" sz="1400" kern="1200">
                <a:solidFill>
                  <a:srgbClr val="17406D"/>
                </a:solidFill>
                <a:latin typeface="Aptos" panose="020B0004020202020204" pitchFamily="34" charset="0"/>
              </a:rPr>
              <a:t>Sexual &amp; Reproductive Health Clinic</a:t>
            </a:r>
          </a:p>
          <a:p>
            <a:pPr defTabSz="347472">
              <a:spcAft>
                <a:spcPts val="600"/>
              </a:spcAft>
            </a:pPr>
            <a:r>
              <a:rPr lang="en-GB" sz="1400" kern="1200">
                <a:solidFill>
                  <a:schemeClr val="tx1"/>
                </a:solidFill>
                <a:latin typeface="Aptos" panose="020B0004020202020204" pitchFamily="34" charset="0"/>
              </a:rPr>
              <a:t>468-8880/ 468-8882</a:t>
            </a:r>
          </a:p>
          <a:p>
            <a:pPr defTabSz="347472">
              <a:spcAft>
                <a:spcPts val="600"/>
              </a:spcAft>
            </a:pPr>
            <a:r>
              <a:rPr lang="en-GB" sz="1400" kern="1200">
                <a:solidFill>
                  <a:schemeClr val="tx1"/>
                </a:solidFill>
                <a:latin typeface="Aptos" panose="020B0004020202020204" pitchFamily="34" charset="0"/>
              </a:rPr>
              <a:t>468-8886/ 468-8887</a:t>
            </a:r>
          </a:p>
          <a:p>
            <a:pPr defTabSz="347472">
              <a:spcAft>
                <a:spcPts val="600"/>
              </a:spcAft>
            </a:pPr>
            <a:r>
              <a:rPr lang="en-GB" sz="1400" b="1" kern="1200">
                <a:solidFill>
                  <a:srgbClr val="17406D"/>
                </a:solidFill>
                <a:latin typeface="Aptos" panose="020B0004020202020204" pitchFamily="34" charset="0"/>
              </a:rPr>
              <a:t>La Clery Wellness Centre </a:t>
            </a:r>
          </a:p>
          <a:p>
            <a:pPr defTabSz="347472">
              <a:spcAft>
                <a:spcPts val="600"/>
              </a:spcAft>
            </a:pPr>
            <a:r>
              <a:rPr lang="en-GB" sz="1400" kern="1200">
                <a:latin typeface="Aptos" panose="020B0004020202020204" pitchFamily="34" charset="0"/>
              </a:rPr>
              <a:t>468-8531/ 468-8533</a:t>
            </a:r>
          </a:p>
          <a:p>
            <a:pPr defTabSz="347472">
              <a:spcAft>
                <a:spcPts val="600"/>
              </a:spcAft>
            </a:pPr>
            <a:r>
              <a:rPr lang="en-GB" sz="1400" kern="1200">
                <a:latin typeface="Aptos" panose="020B0004020202020204" pitchFamily="34" charset="0"/>
              </a:rPr>
              <a:t>Mobile 723-0712</a:t>
            </a:r>
          </a:p>
          <a:p>
            <a:pPr defTabSz="347472">
              <a:spcAft>
                <a:spcPts val="600"/>
              </a:spcAft>
            </a:pPr>
            <a:r>
              <a:rPr lang="en-GB" sz="1400" b="1" kern="1200">
                <a:solidFill>
                  <a:srgbClr val="17406D"/>
                </a:solidFill>
                <a:latin typeface="Aptos" panose="020B0004020202020204" pitchFamily="34" charset="0"/>
              </a:rPr>
              <a:t>Entrepot Wellness Centre </a:t>
            </a:r>
          </a:p>
          <a:p>
            <a:pPr defTabSz="347472">
              <a:spcAft>
                <a:spcPts val="600"/>
              </a:spcAft>
            </a:pPr>
            <a:r>
              <a:rPr lang="en-GB" sz="1400" kern="1200">
                <a:solidFill>
                  <a:schemeClr val="tx1"/>
                </a:solidFill>
                <a:latin typeface="Aptos" panose="020B0004020202020204" pitchFamily="34" charset="0"/>
              </a:rPr>
              <a:t>468-7935/468-7936</a:t>
            </a:r>
          </a:p>
          <a:p>
            <a:pPr defTabSz="347472">
              <a:spcAft>
                <a:spcPts val="600"/>
              </a:spcAft>
            </a:pPr>
            <a:r>
              <a:rPr lang="en-GB" sz="1400" b="1" kern="1200">
                <a:solidFill>
                  <a:srgbClr val="17406D"/>
                </a:solidFill>
                <a:latin typeface="Aptos" panose="020B0004020202020204" pitchFamily="34" charset="0"/>
              </a:rPr>
              <a:t>Ciceron Wellness Centre </a:t>
            </a:r>
          </a:p>
          <a:p>
            <a:pPr defTabSz="347472">
              <a:spcAft>
                <a:spcPts val="600"/>
              </a:spcAft>
            </a:pPr>
            <a:r>
              <a:rPr lang="en-GB" sz="1400" kern="1200">
                <a:solidFill>
                  <a:schemeClr val="tx1"/>
                </a:solidFill>
                <a:latin typeface="Aptos" panose="020B0004020202020204" pitchFamily="34" charset="0"/>
              </a:rPr>
              <a:t>468-7704</a:t>
            </a:r>
          </a:p>
          <a:p>
            <a:pPr defTabSz="347472">
              <a:spcAft>
                <a:spcPts val="600"/>
              </a:spcAft>
            </a:pPr>
            <a:r>
              <a:rPr lang="en-GB" sz="1400" b="1" kern="1200">
                <a:solidFill>
                  <a:srgbClr val="17406D"/>
                </a:solidFill>
                <a:latin typeface="Aptos" panose="020B0004020202020204" pitchFamily="34" charset="0"/>
              </a:rPr>
              <a:t>Ti Rocher (Castries) Wellness Centre </a:t>
            </a:r>
          </a:p>
          <a:p>
            <a:pPr defTabSz="347472">
              <a:spcAft>
                <a:spcPts val="600"/>
              </a:spcAft>
            </a:pPr>
            <a:r>
              <a:rPr lang="en-GB" sz="1400" kern="1200">
                <a:solidFill>
                  <a:schemeClr val="tx1"/>
                </a:solidFill>
                <a:latin typeface="Aptos" panose="020B0004020202020204" pitchFamily="34" charset="0"/>
              </a:rPr>
              <a:t>468-7746/468-7747</a:t>
            </a:r>
          </a:p>
          <a:p>
            <a:pPr defTabSz="347472">
              <a:spcAft>
                <a:spcPts val="600"/>
              </a:spcAft>
            </a:pPr>
            <a:r>
              <a:rPr lang="en-GB" sz="1400" b="1" kern="1200">
                <a:solidFill>
                  <a:srgbClr val="17406D"/>
                </a:solidFill>
                <a:latin typeface="Aptos" panose="020B0004020202020204" pitchFamily="34" charset="0"/>
              </a:rPr>
              <a:t>Bexon Wellness Centre </a:t>
            </a:r>
          </a:p>
          <a:p>
            <a:pPr defTabSz="347472">
              <a:spcAft>
                <a:spcPts val="600"/>
              </a:spcAft>
            </a:pPr>
            <a:r>
              <a:rPr lang="en-GB" sz="1400" kern="1200">
                <a:solidFill>
                  <a:schemeClr val="tx1"/>
                </a:solidFill>
                <a:latin typeface="Aptos" panose="020B0004020202020204" pitchFamily="34" charset="0"/>
              </a:rPr>
              <a:t>468-7781/468-7783</a:t>
            </a:r>
            <a:endParaRPr lang="en-GB" sz="1400" dirty="0">
              <a:latin typeface="Aptos" panose="020B0004020202020204" pitchFamily="34" charset="0"/>
            </a:endParaRPr>
          </a:p>
        </p:txBody>
      </p:sp>
    </p:spTree>
    <p:extLst>
      <p:ext uri="{BB962C8B-B14F-4D97-AF65-F5344CB8AC3E}">
        <p14:creationId xmlns:p14="http://schemas.microsoft.com/office/powerpoint/2010/main" val="1271767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688" y="365125"/>
            <a:ext cx="8446338" cy="564773"/>
          </a:xfrm>
        </p:spPr>
        <p:txBody>
          <a:bodyPr>
            <a:normAutofit fontScale="90000"/>
          </a:bodyPr>
          <a:lstStyle/>
          <a:p>
            <a:pPr algn="l"/>
            <a:r>
              <a:rPr lang="en-US" dirty="0">
                <a:solidFill>
                  <a:srgbClr val="17406D"/>
                </a:solidFill>
                <a:latin typeface="Aptos Display" panose="020B0004020202020204" pitchFamily="34" charset="0"/>
              </a:rPr>
              <a:t>Health and Wellness Centre contacts</a:t>
            </a: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bwMode="auto">
          <a:xfrm>
            <a:off x="8816547" y="148083"/>
            <a:ext cx="3277235" cy="998855"/>
          </a:xfrm>
          <a:prstGeom prst="rect">
            <a:avLst/>
          </a:prstGeom>
          <a:noFill/>
          <a:ln>
            <a:noFill/>
          </a:ln>
        </p:spPr>
      </p:pic>
      <p:sp>
        <p:nvSpPr>
          <p:cNvPr id="5" name="TextBox 4">
            <a:extLst>
              <a:ext uri="{FF2B5EF4-FFF2-40B4-BE49-F238E27FC236}">
                <a16:creationId xmlns:a16="http://schemas.microsoft.com/office/drawing/2014/main" id="{7236860F-F317-CC00-A457-7C93C9714DA8}"/>
              </a:ext>
            </a:extLst>
          </p:cNvPr>
          <p:cNvSpPr txBox="1"/>
          <p:nvPr/>
        </p:nvSpPr>
        <p:spPr>
          <a:xfrm>
            <a:off x="432338" y="1146938"/>
            <a:ext cx="5054062" cy="5047536"/>
          </a:xfrm>
          <a:prstGeom prst="rect">
            <a:avLst/>
          </a:prstGeom>
          <a:noFill/>
        </p:spPr>
        <p:txBody>
          <a:bodyPr wrap="square">
            <a:spAutoFit/>
          </a:bodyPr>
          <a:lstStyle/>
          <a:p>
            <a:pPr algn="l"/>
            <a:r>
              <a:rPr lang="en-GB" sz="1400" b="1" i="0" u="none" strike="noStrike" baseline="0" dirty="0">
                <a:solidFill>
                  <a:srgbClr val="17406D"/>
                </a:solidFill>
                <a:latin typeface="Aptos" panose="020B0004020202020204" pitchFamily="34" charset="0"/>
              </a:rPr>
              <a:t>INSTITUTIONS TELEPHONE NUMBERS</a:t>
            </a:r>
          </a:p>
          <a:p>
            <a:pPr algn="l"/>
            <a:r>
              <a:rPr lang="en-GB" sz="1400" b="1" i="0" u="none" strike="noStrike" baseline="0" dirty="0" err="1">
                <a:solidFill>
                  <a:srgbClr val="17406D"/>
                </a:solidFill>
                <a:latin typeface="Aptos" panose="020B0004020202020204" pitchFamily="34" charset="0"/>
              </a:rPr>
              <a:t>Dennery</a:t>
            </a:r>
            <a:r>
              <a:rPr lang="en-GB" sz="1400" b="1" i="0" u="none" strike="noStrike" baseline="0" dirty="0">
                <a:solidFill>
                  <a:srgbClr val="17406D"/>
                </a:solidFill>
                <a:latin typeface="Aptos" panose="020B0004020202020204" pitchFamily="34" charset="0"/>
              </a:rPr>
              <a:t> Hospital</a:t>
            </a:r>
          </a:p>
          <a:p>
            <a:pPr algn="l"/>
            <a:r>
              <a:rPr lang="en-GB" sz="1400" b="1" i="0" u="none" strike="noStrike" baseline="0" dirty="0">
                <a:solidFill>
                  <a:srgbClr val="17406D"/>
                </a:solidFill>
                <a:latin typeface="Aptos" panose="020B0004020202020204" pitchFamily="34" charset="0"/>
              </a:rPr>
              <a:t>Respiratory Clinic</a:t>
            </a:r>
          </a:p>
          <a:p>
            <a:pPr algn="l"/>
            <a:r>
              <a:rPr lang="en-GB" sz="1400" b="0" i="0" u="none" strike="noStrike" baseline="0" dirty="0">
                <a:latin typeface="Aptos" panose="020B0004020202020204" pitchFamily="34" charset="0"/>
              </a:rPr>
              <a:t>468-7650/ 468-7651/ 468-7657</a:t>
            </a:r>
          </a:p>
          <a:p>
            <a:pPr algn="l"/>
            <a:r>
              <a:rPr lang="en-GB" sz="1400" i="0" u="none" strike="noStrike" baseline="0" dirty="0">
                <a:latin typeface="Aptos" panose="020B0004020202020204" pitchFamily="34" charset="0"/>
              </a:rPr>
              <a:t>468-7661/ 468-7662</a:t>
            </a:r>
          </a:p>
          <a:p>
            <a:pPr algn="l"/>
            <a:r>
              <a:rPr lang="en-GB" sz="1400" b="1" i="0" u="none" strike="noStrike" baseline="0" dirty="0">
                <a:solidFill>
                  <a:srgbClr val="17406D"/>
                </a:solidFill>
                <a:latin typeface="Aptos" panose="020B0004020202020204" pitchFamily="34" charset="0"/>
              </a:rPr>
              <a:t>Soufriere Hospital</a:t>
            </a:r>
          </a:p>
          <a:p>
            <a:pPr algn="l"/>
            <a:r>
              <a:rPr lang="en-GB" sz="1400" b="1" i="0" u="none" strike="noStrike" baseline="0" dirty="0">
                <a:solidFill>
                  <a:srgbClr val="17406D"/>
                </a:solidFill>
                <a:latin typeface="Aptos" panose="020B0004020202020204" pitchFamily="34" charset="0"/>
              </a:rPr>
              <a:t>Respiratory Clinic</a:t>
            </a:r>
          </a:p>
          <a:p>
            <a:pPr algn="l"/>
            <a:r>
              <a:rPr lang="en-GB" sz="1400" b="0" i="0" u="none" strike="noStrike" baseline="0" dirty="0">
                <a:latin typeface="Aptos" panose="020B0004020202020204" pitchFamily="34" charset="0"/>
              </a:rPr>
              <a:t>468-7601/ 468-7602/ 468-7603</a:t>
            </a:r>
          </a:p>
          <a:p>
            <a:pPr algn="l"/>
            <a:r>
              <a:rPr lang="en-GB" sz="1400" i="0" u="none" strike="noStrike" baseline="0" dirty="0">
                <a:latin typeface="Aptos" panose="020B0004020202020204" pitchFamily="34" charset="0"/>
              </a:rPr>
              <a:t>518-1905/ 468-7617</a:t>
            </a:r>
          </a:p>
          <a:p>
            <a:pPr algn="l"/>
            <a:r>
              <a:rPr lang="en-GB" sz="1400" b="1" i="0" u="none" strike="noStrike" baseline="0" dirty="0">
                <a:solidFill>
                  <a:srgbClr val="17406D"/>
                </a:solidFill>
                <a:latin typeface="Aptos" panose="020B0004020202020204" pitchFamily="34" charset="0"/>
              </a:rPr>
              <a:t>Gros- Islet Polyclinic</a:t>
            </a:r>
          </a:p>
          <a:p>
            <a:pPr algn="l"/>
            <a:r>
              <a:rPr lang="en-GB" sz="1400" b="1" i="0" u="none" strike="noStrike" baseline="0" dirty="0">
                <a:solidFill>
                  <a:srgbClr val="17406D"/>
                </a:solidFill>
                <a:latin typeface="Aptos" panose="020B0004020202020204" pitchFamily="34" charset="0"/>
              </a:rPr>
              <a:t>Respiratory Clinic</a:t>
            </a:r>
          </a:p>
          <a:p>
            <a:pPr algn="l"/>
            <a:r>
              <a:rPr lang="en-GB" sz="1400" b="0" i="0" u="none" strike="noStrike" baseline="0" dirty="0">
                <a:latin typeface="Aptos" panose="020B0004020202020204" pitchFamily="34" charset="0"/>
              </a:rPr>
              <a:t>468 7630/ 468 7637</a:t>
            </a:r>
          </a:p>
          <a:p>
            <a:pPr algn="l"/>
            <a:r>
              <a:rPr lang="en-GB" sz="1400" i="0" u="none" strike="noStrike" baseline="0" dirty="0">
                <a:latin typeface="Aptos" panose="020B0004020202020204" pitchFamily="34" charset="0"/>
              </a:rPr>
              <a:t>723-0663</a:t>
            </a:r>
          </a:p>
          <a:p>
            <a:pPr algn="l"/>
            <a:r>
              <a:rPr lang="en-GB" sz="1400" b="1" i="0" u="none" strike="noStrike" baseline="0" dirty="0">
                <a:solidFill>
                  <a:srgbClr val="17406D"/>
                </a:solidFill>
                <a:latin typeface="Aptos" panose="020B0004020202020204" pitchFamily="34" charset="0"/>
              </a:rPr>
              <a:t>Grand Riviere Wellness Centre </a:t>
            </a:r>
            <a:r>
              <a:rPr lang="en-GB" sz="1400" b="0" i="0" u="none" strike="noStrike" baseline="0" dirty="0">
                <a:latin typeface="Aptos" panose="020B0004020202020204" pitchFamily="34" charset="0"/>
              </a:rPr>
              <a:t>468-7700/ 468-7701</a:t>
            </a:r>
          </a:p>
          <a:p>
            <a:pPr algn="l"/>
            <a:r>
              <a:rPr lang="en-GB" sz="1400" b="1" i="0" u="none" strike="noStrike" baseline="0" dirty="0">
                <a:solidFill>
                  <a:srgbClr val="17406D"/>
                </a:solidFill>
                <a:latin typeface="Aptos" panose="020B0004020202020204" pitchFamily="34" charset="0"/>
              </a:rPr>
              <a:t>Monchy Wellness Centre </a:t>
            </a:r>
            <a:r>
              <a:rPr lang="en-GB" sz="1400" b="0" i="0" u="none" strike="noStrike" baseline="0" dirty="0">
                <a:latin typeface="Aptos" panose="020B0004020202020204" pitchFamily="34" charset="0"/>
              </a:rPr>
              <a:t>468-8542/ 468- 8541/ 468- 8543</a:t>
            </a:r>
          </a:p>
          <a:p>
            <a:pPr algn="l"/>
            <a:r>
              <a:rPr lang="en-GB" sz="1400" b="1" i="0" u="none" strike="noStrike" baseline="0" dirty="0" err="1">
                <a:solidFill>
                  <a:srgbClr val="17406D"/>
                </a:solidFill>
                <a:latin typeface="Aptos" panose="020B0004020202020204" pitchFamily="34" charset="0"/>
              </a:rPr>
              <a:t>Babonneau</a:t>
            </a:r>
            <a:r>
              <a:rPr lang="en-GB" sz="1400" b="1" i="0" u="none" strike="noStrike" baseline="0" dirty="0">
                <a:solidFill>
                  <a:srgbClr val="17406D"/>
                </a:solidFill>
                <a:latin typeface="Aptos" panose="020B0004020202020204" pitchFamily="34" charset="0"/>
              </a:rPr>
              <a:t> Wellness Centre </a:t>
            </a:r>
            <a:r>
              <a:rPr lang="en-GB" sz="1400" b="0" i="0" u="none" strike="noStrike" baseline="0" dirty="0">
                <a:latin typeface="Aptos" panose="020B0004020202020204" pitchFamily="34" charset="0"/>
              </a:rPr>
              <a:t>468-7720</a:t>
            </a:r>
          </a:p>
          <a:p>
            <a:pPr algn="l"/>
            <a:r>
              <a:rPr lang="fr-FR" sz="1400" b="1" i="0" u="none" strike="noStrike" baseline="0" dirty="0">
                <a:solidFill>
                  <a:srgbClr val="17406D"/>
                </a:solidFill>
                <a:latin typeface="Aptos" panose="020B0004020202020204" pitchFamily="34" charset="0"/>
              </a:rPr>
              <a:t>Fond </a:t>
            </a:r>
            <a:r>
              <a:rPr lang="fr-FR" sz="1400" b="1" i="0" u="none" strike="noStrike" baseline="0" dirty="0" err="1">
                <a:solidFill>
                  <a:srgbClr val="17406D"/>
                </a:solidFill>
                <a:latin typeface="Aptos" panose="020B0004020202020204" pitchFamily="34" charset="0"/>
              </a:rPr>
              <a:t>Assau</a:t>
            </a:r>
            <a:r>
              <a:rPr lang="fr-FR" sz="1400" b="1" i="0" u="none" strike="noStrike" baseline="0" dirty="0">
                <a:solidFill>
                  <a:srgbClr val="17406D"/>
                </a:solidFill>
                <a:latin typeface="Aptos" panose="020B0004020202020204" pitchFamily="34" charset="0"/>
              </a:rPr>
              <a:t> </a:t>
            </a:r>
            <a:r>
              <a:rPr lang="fr-FR" sz="1400" b="1" i="0" u="none" strike="noStrike" baseline="0" dirty="0" err="1">
                <a:solidFill>
                  <a:srgbClr val="17406D"/>
                </a:solidFill>
                <a:latin typeface="Aptos" panose="020B0004020202020204" pitchFamily="34" charset="0"/>
              </a:rPr>
              <a:t>Wellness</a:t>
            </a:r>
            <a:r>
              <a:rPr lang="fr-FR" sz="1400" b="1" i="0" u="none" strike="noStrike" baseline="0" dirty="0">
                <a:solidFill>
                  <a:srgbClr val="17406D"/>
                </a:solidFill>
                <a:latin typeface="Aptos" panose="020B0004020202020204" pitchFamily="34" charset="0"/>
              </a:rPr>
              <a:t> Centre </a:t>
            </a:r>
            <a:r>
              <a:rPr lang="fr-FR" sz="1400" b="0" i="0" u="none" strike="noStrike" baseline="0" dirty="0">
                <a:latin typeface="Aptos" panose="020B0004020202020204" pitchFamily="34" charset="0"/>
              </a:rPr>
              <a:t>4687980/ 4687981 /Mobile 285-3594</a:t>
            </a:r>
          </a:p>
          <a:p>
            <a:pPr algn="l"/>
            <a:r>
              <a:rPr lang="en-GB" sz="1400" b="1" i="0" u="none" strike="noStrike" baseline="0" dirty="0">
                <a:solidFill>
                  <a:srgbClr val="17406D"/>
                </a:solidFill>
                <a:latin typeface="Aptos" panose="020B0004020202020204" pitchFamily="34" charset="0"/>
              </a:rPr>
              <a:t>La Guerre Wellness Centre </a:t>
            </a:r>
            <a:r>
              <a:rPr lang="en-GB" sz="1400" b="0" i="0" u="none" strike="noStrike" baseline="0" dirty="0">
                <a:latin typeface="Aptos" panose="020B0004020202020204" pitchFamily="34" charset="0"/>
              </a:rPr>
              <a:t>468-7741/ 468-7742</a:t>
            </a:r>
          </a:p>
          <a:p>
            <a:pPr algn="l"/>
            <a:r>
              <a:rPr lang="en-GB" sz="1400" b="1" i="0" u="none" strike="noStrike" baseline="0" dirty="0" err="1">
                <a:solidFill>
                  <a:srgbClr val="17406D"/>
                </a:solidFill>
                <a:latin typeface="Aptos" panose="020B0004020202020204" pitchFamily="34" charset="0"/>
              </a:rPr>
              <a:t>Richfond</a:t>
            </a:r>
            <a:r>
              <a:rPr lang="en-GB" sz="1400" b="1" i="0" u="none" strike="noStrike" baseline="0" dirty="0">
                <a:solidFill>
                  <a:srgbClr val="17406D"/>
                </a:solidFill>
                <a:latin typeface="Aptos" panose="020B0004020202020204" pitchFamily="34" charset="0"/>
              </a:rPr>
              <a:t> Wellness Centre </a:t>
            </a:r>
            <a:r>
              <a:rPr lang="en-GB" sz="1400" b="0" i="0" u="none" strike="noStrike" baseline="0" dirty="0">
                <a:latin typeface="Aptos" panose="020B0004020202020204" pitchFamily="34" charset="0"/>
              </a:rPr>
              <a:t>468-7929</a:t>
            </a:r>
          </a:p>
          <a:p>
            <a:pPr algn="l"/>
            <a:r>
              <a:rPr lang="en-GB" sz="1400" b="1" i="0" u="none" strike="noStrike" baseline="0" dirty="0">
                <a:solidFill>
                  <a:srgbClr val="17406D"/>
                </a:solidFill>
                <a:latin typeface="Aptos" panose="020B0004020202020204" pitchFamily="34" charset="0"/>
              </a:rPr>
              <a:t>Micoud Wellness Centre </a:t>
            </a:r>
            <a:r>
              <a:rPr lang="en-GB" sz="1400" b="0" i="0" u="none" strike="noStrike" baseline="0" dirty="0">
                <a:latin typeface="Aptos" panose="020B0004020202020204" pitchFamily="34" charset="0"/>
              </a:rPr>
              <a:t>468-7957/ 468-7958</a:t>
            </a:r>
          </a:p>
          <a:p>
            <a:pPr algn="l"/>
            <a:r>
              <a:rPr lang="en-GB" sz="1400" b="1" i="0" u="none" strike="noStrike" baseline="0" dirty="0">
                <a:solidFill>
                  <a:srgbClr val="17406D"/>
                </a:solidFill>
                <a:latin typeface="Aptos" panose="020B0004020202020204" pitchFamily="34" charset="0"/>
              </a:rPr>
              <a:t>Ti Rocher (Micoud) Wellness Centre </a:t>
            </a:r>
            <a:r>
              <a:rPr lang="en-GB" sz="1400" b="0" i="0" u="none" strike="noStrike" baseline="0" dirty="0">
                <a:latin typeface="Aptos" panose="020B0004020202020204" pitchFamily="34" charset="0"/>
              </a:rPr>
              <a:t>468-7713/ 468-7714</a:t>
            </a:r>
          </a:p>
          <a:p>
            <a:pPr algn="l"/>
            <a:r>
              <a:rPr lang="fr-FR" sz="1400" b="1" i="0" u="none" strike="noStrike" baseline="0" dirty="0" err="1">
                <a:solidFill>
                  <a:srgbClr val="17406D"/>
                </a:solidFill>
                <a:latin typeface="Aptos" panose="020B0004020202020204" pitchFamily="34" charset="0"/>
              </a:rPr>
              <a:t>Desruisseaux</a:t>
            </a:r>
            <a:r>
              <a:rPr lang="fr-FR" sz="1400" b="1" i="0" u="none" strike="noStrike" baseline="0" dirty="0">
                <a:solidFill>
                  <a:srgbClr val="17406D"/>
                </a:solidFill>
                <a:latin typeface="Aptos" panose="020B0004020202020204" pitchFamily="34" charset="0"/>
              </a:rPr>
              <a:t> </a:t>
            </a:r>
            <a:r>
              <a:rPr lang="fr-FR" sz="1400" b="1" i="0" u="none" strike="noStrike" baseline="0" dirty="0" err="1">
                <a:solidFill>
                  <a:srgbClr val="17406D"/>
                </a:solidFill>
                <a:latin typeface="Aptos" panose="020B0004020202020204" pitchFamily="34" charset="0"/>
              </a:rPr>
              <a:t>Wellness</a:t>
            </a:r>
            <a:r>
              <a:rPr lang="fr-FR" sz="1400" b="1" i="0" u="none" strike="noStrike" baseline="0" dirty="0">
                <a:solidFill>
                  <a:srgbClr val="17406D"/>
                </a:solidFill>
                <a:latin typeface="Aptos" panose="020B0004020202020204" pitchFamily="34" charset="0"/>
              </a:rPr>
              <a:t> Centre </a:t>
            </a:r>
            <a:r>
              <a:rPr lang="fr-FR" sz="1400" b="0" i="0" u="none" strike="noStrike" baseline="0" dirty="0">
                <a:latin typeface="Aptos" panose="020B0004020202020204" pitchFamily="34" charset="0"/>
              </a:rPr>
              <a:t>468-7716/ 468-7719/ 468-7717</a:t>
            </a:r>
            <a:endParaRPr lang="en-GB" sz="1400" dirty="0">
              <a:latin typeface="Aptos" panose="020B0004020202020204" pitchFamily="34" charset="0"/>
            </a:endParaRPr>
          </a:p>
        </p:txBody>
      </p:sp>
      <p:sp>
        <p:nvSpPr>
          <p:cNvPr id="8" name="TextBox 7">
            <a:extLst>
              <a:ext uri="{FF2B5EF4-FFF2-40B4-BE49-F238E27FC236}">
                <a16:creationId xmlns:a16="http://schemas.microsoft.com/office/drawing/2014/main" id="{B76DFFB7-346C-39E6-5E70-90079F1173D4}"/>
              </a:ext>
            </a:extLst>
          </p:cNvPr>
          <p:cNvSpPr txBox="1"/>
          <p:nvPr/>
        </p:nvSpPr>
        <p:spPr>
          <a:xfrm>
            <a:off x="5866764" y="1146938"/>
            <a:ext cx="5963286" cy="4832092"/>
          </a:xfrm>
          <a:prstGeom prst="rect">
            <a:avLst/>
          </a:prstGeom>
          <a:noFill/>
        </p:spPr>
        <p:txBody>
          <a:bodyPr wrap="square">
            <a:spAutoFit/>
          </a:bodyPr>
          <a:lstStyle/>
          <a:p>
            <a:pPr algn="l"/>
            <a:r>
              <a:rPr lang="en-GB" sz="1400" b="1" i="0" u="none" strike="noStrike" baseline="0" dirty="0">
                <a:solidFill>
                  <a:srgbClr val="17406D"/>
                </a:solidFill>
                <a:latin typeface="Aptos" panose="020B0004020202020204" pitchFamily="34" charset="0"/>
              </a:rPr>
              <a:t>INSTITUTIONS TELEPHONE NUMBERS</a:t>
            </a:r>
          </a:p>
          <a:p>
            <a:pPr algn="l"/>
            <a:endParaRPr lang="fr-FR" sz="1400" b="0" i="0" u="none" strike="noStrike" baseline="0" dirty="0">
              <a:latin typeface="Aptos" panose="020B0004020202020204" pitchFamily="34" charset="0"/>
            </a:endParaRPr>
          </a:p>
          <a:p>
            <a:pPr algn="l"/>
            <a:r>
              <a:rPr lang="fr-FR" sz="1400" b="1" i="0" u="none" strike="noStrike" baseline="0" dirty="0">
                <a:solidFill>
                  <a:srgbClr val="17406D"/>
                </a:solidFill>
                <a:latin typeface="Aptos" panose="020B0004020202020204" pitchFamily="34" charset="0"/>
              </a:rPr>
              <a:t>Mon Repos </a:t>
            </a:r>
            <a:r>
              <a:rPr lang="fr-FR" sz="1400" b="1" i="0" u="none" strike="noStrike" baseline="0" dirty="0" err="1">
                <a:solidFill>
                  <a:srgbClr val="17406D"/>
                </a:solidFill>
                <a:latin typeface="Aptos" panose="020B0004020202020204" pitchFamily="34" charset="0"/>
              </a:rPr>
              <a:t>Wellness</a:t>
            </a:r>
            <a:r>
              <a:rPr lang="fr-FR" sz="1400" b="1" i="0" u="none" strike="noStrike" baseline="0" dirty="0">
                <a:solidFill>
                  <a:srgbClr val="17406D"/>
                </a:solidFill>
                <a:latin typeface="Aptos" panose="020B0004020202020204" pitchFamily="34" charset="0"/>
              </a:rPr>
              <a:t> Centre </a:t>
            </a:r>
            <a:r>
              <a:rPr lang="fr-FR" sz="1400" b="0" i="0" u="none" strike="noStrike" baseline="0" dirty="0">
                <a:latin typeface="Aptos" panose="020B0004020202020204" pitchFamily="34" charset="0"/>
              </a:rPr>
              <a:t>468-7706/ 468-7708</a:t>
            </a:r>
          </a:p>
          <a:p>
            <a:pPr algn="l"/>
            <a:r>
              <a:rPr lang="en-GB" sz="1400" b="1" i="0" u="none" strike="noStrike" baseline="0" dirty="0">
                <a:solidFill>
                  <a:srgbClr val="17406D"/>
                </a:solidFill>
                <a:latin typeface="Aptos" panose="020B0004020202020204" pitchFamily="34" charset="0"/>
              </a:rPr>
              <a:t>Vieux Fort Wellness Centre</a:t>
            </a:r>
          </a:p>
          <a:p>
            <a:pPr algn="l"/>
            <a:r>
              <a:rPr lang="en-GB" sz="1400" b="1" i="0" u="none" strike="noStrike" baseline="0" dirty="0">
                <a:solidFill>
                  <a:srgbClr val="17406D"/>
                </a:solidFill>
                <a:latin typeface="Aptos" panose="020B0004020202020204" pitchFamily="34" charset="0"/>
              </a:rPr>
              <a:t>Respiratory Clinic</a:t>
            </a:r>
          </a:p>
          <a:p>
            <a:pPr algn="l"/>
            <a:r>
              <a:rPr lang="en-GB" sz="1400" b="0" i="0" u="none" strike="noStrike" baseline="0" dirty="0">
                <a:latin typeface="Aptos" panose="020B0004020202020204" pitchFamily="34" charset="0"/>
              </a:rPr>
              <a:t>468-7995/ Mobile 384-7344/</a:t>
            </a:r>
          </a:p>
          <a:p>
            <a:pPr algn="l"/>
            <a:r>
              <a:rPr lang="en-GB" sz="1400" i="0" u="none" strike="noStrike" baseline="0" dirty="0">
                <a:latin typeface="Aptos" panose="020B0004020202020204" pitchFamily="34" charset="0"/>
              </a:rPr>
              <a:t>518-5881</a:t>
            </a:r>
          </a:p>
          <a:p>
            <a:pPr algn="l"/>
            <a:endParaRPr lang="en-GB" sz="1400" b="1" i="0" u="none" strike="noStrike" baseline="0" dirty="0">
              <a:latin typeface="Aptos" panose="020B0004020202020204" pitchFamily="34" charset="0"/>
            </a:endParaRPr>
          </a:p>
          <a:p>
            <a:pPr algn="l"/>
            <a:r>
              <a:rPr lang="en-GB" sz="1400" b="1" i="0" u="none" strike="noStrike" baseline="0" dirty="0">
                <a:solidFill>
                  <a:srgbClr val="17406D"/>
                </a:solidFill>
                <a:latin typeface="Aptos" panose="020B0004020202020204" pitchFamily="34" charset="0"/>
              </a:rPr>
              <a:t>Laborie Wellness Centre </a:t>
            </a:r>
            <a:r>
              <a:rPr lang="en-GB" sz="1400" b="0" i="0" u="none" strike="noStrike" baseline="0" dirty="0">
                <a:latin typeface="Aptos" panose="020B0004020202020204" pitchFamily="34" charset="0"/>
              </a:rPr>
              <a:t>461-6590</a:t>
            </a:r>
          </a:p>
          <a:p>
            <a:pPr algn="l"/>
            <a:r>
              <a:rPr lang="en-GB" sz="1400" b="1" i="0" u="none" strike="noStrike" baseline="0" dirty="0" err="1">
                <a:solidFill>
                  <a:srgbClr val="17406D"/>
                </a:solidFill>
                <a:latin typeface="Aptos" panose="020B0004020202020204" pitchFamily="34" charset="0"/>
              </a:rPr>
              <a:t>Saltibus</a:t>
            </a:r>
            <a:r>
              <a:rPr lang="en-GB" sz="1400" b="1" i="0" u="none" strike="noStrike" baseline="0" dirty="0">
                <a:solidFill>
                  <a:srgbClr val="17406D"/>
                </a:solidFill>
                <a:latin typeface="Aptos" panose="020B0004020202020204" pitchFamily="34" charset="0"/>
              </a:rPr>
              <a:t> Wellness Centre </a:t>
            </a:r>
            <a:r>
              <a:rPr lang="en-GB" sz="1400" b="0" i="0" u="none" strike="noStrike" baseline="0" dirty="0">
                <a:latin typeface="Aptos" panose="020B0004020202020204" pitchFamily="34" charset="0"/>
              </a:rPr>
              <a:t>468-7776/ 468-7779</a:t>
            </a:r>
          </a:p>
          <a:p>
            <a:pPr algn="l"/>
            <a:r>
              <a:rPr lang="fr-FR" sz="1400" b="1" i="0" u="none" strike="noStrike" baseline="0" dirty="0" err="1">
                <a:solidFill>
                  <a:srgbClr val="17406D"/>
                </a:solidFill>
                <a:latin typeface="Aptos" panose="020B0004020202020204" pitchFamily="34" charset="0"/>
              </a:rPr>
              <a:t>Belle-Vue</a:t>
            </a:r>
            <a:r>
              <a:rPr lang="fr-FR" sz="1400" b="1" i="0" u="none" strike="noStrike" baseline="0" dirty="0">
                <a:solidFill>
                  <a:srgbClr val="17406D"/>
                </a:solidFill>
                <a:latin typeface="Aptos" panose="020B0004020202020204" pitchFamily="34" charset="0"/>
              </a:rPr>
              <a:t> </a:t>
            </a:r>
            <a:r>
              <a:rPr lang="fr-FR" sz="1400" b="1" i="0" u="none" strike="noStrike" baseline="0" dirty="0" err="1">
                <a:solidFill>
                  <a:srgbClr val="17406D"/>
                </a:solidFill>
                <a:latin typeface="Aptos" panose="020B0004020202020204" pitchFamily="34" charset="0"/>
              </a:rPr>
              <a:t>Wellness</a:t>
            </a:r>
            <a:r>
              <a:rPr lang="fr-FR" sz="1400" b="1" i="0" u="none" strike="noStrike" baseline="0" dirty="0">
                <a:solidFill>
                  <a:srgbClr val="17406D"/>
                </a:solidFill>
                <a:latin typeface="Aptos" panose="020B0004020202020204" pitchFamily="34" charset="0"/>
              </a:rPr>
              <a:t> Centre </a:t>
            </a:r>
            <a:r>
              <a:rPr lang="fr-FR" sz="1400" b="0" i="0" u="none" strike="noStrike" baseline="0" dirty="0">
                <a:latin typeface="Aptos" panose="020B0004020202020204" pitchFamily="34" charset="0"/>
              </a:rPr>
              <a:t>468-7975/ 468-7976</a:t>
            </a:r>
          </a:p>
          <a:p>
            <a:pPr algn="l"/>
            <a:r>
              <a:rPr lang="en-GB" sz="1400" b="1" i="0" u="none" strike="noStrike" baseline="0" dirty="0">
                <a:solidFill>
                  <a:srgbClr val="17406D"/>
                </a:solidFill>
                <a:latin typeface="Aptos" panose="020B0004020202020204" pitchFamily="34" charset="0"/>
              </a:rPr>
              <a:t>Grace Wellness Centre </a:t>
            </a:r>
            <a:r>
              <a:rPr lang="en-GB" sz="1400" b="0" i="0" u="none" strike="noStrike" baseline="0" dirty="0">
                <a:latin typeface="Aptos" panose="020B0004020202020204" pitchFamily="34" charset="0"/>
              </a:rPr>
              <a:t>468-7751/ 468-7752</a:t>
            </a:r>
          </a:p>
          <a:p>
            <a:pPr algn="l"/>
            <a:r>
              <a:rPr lang="en-GB" sz="1400" b="1" i="0" u="none" strike="noStrike" baseline="0" dirty="0" err="1">
                <a:solidFill>
                  <a:srgbClr val="17406D"/>
                </a:solidFill>
                <a:latin typeface="Aptos" panose="020B0004020202020204" pitchFamily="34" charset="0"/>
              </a:rPr>
              <a:t>Etangs</a:t>
            </a:r>
            <a:r>
              <a:rPr lang="en-GB" sz="1400" b="1" i="0" u="none" strike="noStrike" baseline="0" dirty="0">
                <a:solidFill>
                  <a:srgbClr val="17406D"/>
                </a:solidFill>
                <a:latin typeface="Aptos" panose="020B0004020202020204" pitchFamily="34" charset="0"/>
              </a:rPr>
              <a:t> Wellness Centre </a:t>
            </a:r>
            <a:r>
              <a:rPr lang="en-GB" sz="1400" b="0" i="0" u="none" strike="noStrike" baseline="0" dirty="0">
                <a:latin typeface="Aptos" panose="020B0004020202020204" pitchFamily="34" charset="0"/>
              </a:rPr>
              <a:t>468-7766</a:t>
            </a:r>
          </a:p>
          <a:p>
            <a:pPr algn="l"/>
            <a:r>
              <a:rPr lang="en-GB" sz="1400" b="1" i="0" u="none" strike="noStrike" baseline="0" dirty="0">
                <a:solidFill>
                  <a:srgbClr val="17406D"/>
                </a:solidFill>
                <a:latin typeface="Aptos" panose="020B0004020202020204" pitchFamily="34" charset="0"/>
              </a:rPr>
              <a:t>Fond St. Jacques Wellness Centre </a:t>
            </a:r>
            <a:r>
              <a:rPr lang="en-GB" sz="1400" b="0" i="0" u="none" strike="noStrike" baseline="0" dirty="0">
                <a:latin typeface="Aptos" panose="020B0004020202020204" pitchFamily="34" charset="0"/>
              </a:rPr>
              <a:t>468-7771/ 468-7772</a:t>
            </a:r>
          </a:p>
          <a:p>
            <a:pPr algn="l"/>
            <a:r>
              <a:rPr lang="en-GB" sz="1400" b="1" i="0" u="none" strike="noStrike" baseline="0" dirty="0" err="1">
                <a:solidFill>
                  <a:srgbClr val="17406D"/>
                </a:solidFill>
                <a:latin typeface="Aptos" panose="020B0004020202020204" pitchFamily="34" charset="0"/>
              </a:rPr>
              <a:t>Mongouge</a:t>
            </a:r>
            <a:r>
              <a:rPr lang="en-GB" sz="1400" b="1" i="0" u="none" strike="noStrike" baseline="0" dirty="0">
                <a:solidFill>
                  <a:srgbClr val="17406D"/>
                </a:solidFill>
                <a:latin typeface="Aptos" panose="020B0004020202020204" pitchFamily="34" charset="0"/>
              </a:rPr>
              <a:t> Wellness Centre </a:t>
            </a:r>
            <a:r>
              <a:rPr lang="en-GB" sz="1400" b="0" i="0" u="none" strike="noStrike" baseline="0" dirty="0">
                <a:latin typeface="Aptos" panose="020B0004020202020204" pitchFamily="34" charset="0"/>
              </a:rPr>
              <a:t>468-7786/ 468-7787</a:t>
            </a:r>
          </a:p>
          <a:p>
            <a:pPr algn="l"/>
            <a:r>
              <a:rPr lang="en-GB" sz="1400" b="1" i="0" u="none" strike="noStrike" baseline="0" dirty="0">
                <a:solidFill>
                  <a:srgbClr val="17406D"/>
                </a:solidFill>
                <a:latin typeface="Aptos" panose="020B0004020202020204" pitchFamily="34" charset="0"/>
              </a:rPr>
              <a:t>La-</a:t>
            </a:r>
            <a:r>
              <a:rPr lang="en-GB" sz="1400" b="1" i="0" u="none" strike="noStrike" baseline="0" dirty="0" err="1">
                <a:solidFill>
                  <a:srgbClr val="17406D"/>
                </a:solidFill>
                <a:latin typeface="Aptos" panose="020B0004020202020204" pitchFamily="34" charset="0"/>
              </a:rPr>
              <a:t>Fargue</a:t>
            </a:r>
            <a:r>
              <a:rPr lang="en-GB" sz="1400" b="1" i="0" u="none" strike="noStrike" baseline="0" dirty="0">
                <a:solidFill>
                  <a:srgbClr val="17406D"/>
                </a:solidFill>
                <a:latin typeface="Aptos" panose="020B0004020202020204" pitchFamily="34" charset="0"/>
              </a:rPr>
              <a:t> Wellness Centre </a:t>
            </a:r>
            <a:r>
              <a:rPr lang="en-GB" sz="1400" b="0" i="0" u="none" strike="noStrike" baseline="0" dirty="0">
                <a:latin typeface="Aptos" panose="020B0004020202020204" pitchFamily="34" charset="0"/>
              </a:rPr>
              <a:t>468-7791/ 468-7793</a:t>
            </a:r>
          </a:p>
          <a:p>
            <a:pPr algn="l"/>
            <a:r>
              <a:rPr lang="en-GB" sz="1400" b="1" i="0" u="none" strike="noStrike" baseline="0" dirty="0" err="1">
                <a:solidFill>
                  <a:srgbClr val="17406D"/>
                </a:solidFill>
                <a:latin typeface="Aptos" panose="020B0004020202020204" pitchFamily="34" charset="0"/>
              </a:rPr>
              <a:t>Delcer</a:t>
            </a:r>
            <a:r>
              <a:rPr lang="en-GB" sz="1400" b="1" i="0" u="none" strike="noStrike" baseline="0" dirty="0">
                <a:solidFill>
                  <a:srgbClr val="17406D"/>
                </a:solidFill>
                <a:latin typeface="Aptos" panose="020B0004020202020204" pitchFamily="34" charset="0"/>
              </a:rPr>
              <a:t> Wellness Centre </a:t>
            </a:r>
            <a:r>
              <a:rPr lang="en-GB" sz="1400" b="0" i="0" u="none" strike="noStrike" baseline="0" dirty="0">
                <a:latin typeface="Aptos" panose="020B0004020202020204" pitchFamily="34" charset="0"/>
              </a:rPr>
              <a:t>468-7756/ 468-7757</a:t>
            </a:r>
          </a:p>
          <a:p>
            <a:pPr algn="l"/>
            <a:r>
              <a:rPr lang="en-GB" sz="1400" b="1" i="0" u="none" strike="noStrike" baseline="0" dirty="0">
                <a:solidFill>
                  <a:srgbClr val="17406D"/>
                </a:solidFill>
                <a:latin typeface="Aptos" panose="020B0004020202020204" pitchFamily="34" charset="0"/>
              </a:rPr>
              <a:t>Jacmel Wellness Centre </a:t>
            </a:r>
            <a:r>
              <a:rPr lang="en-GB" sz="1400" b="0" i="0" u="none" strike="noStrike" baseline="0" dirty="0">
                <a:latin typeface="Aptos" panose="020B0004020202020204" pitchFamily="34" charset="0"/>
              </a:rPr>
              <a:t>468-7727/ 468-7728</a:t>
            </a:r>
          </a:p>
          <a:p>
            <a:pPr algn="l"/>
            <a:r>
              <a:rPr lang="fr-FR" sz="1400" b="1" i="0" u="none" strike="noStrike" baseline="0" dirty="0">
                <a:solidFill>
                  <a:srgbClr val="17406D"/>
                </a:solidFill>
                <a:latin typeface="Aptos" panose="020B0004020202020204" pitchFamily="34" charset="0"/>
              </a:rPr>
              <a:t>La Croix </a:t>
            </a:r>
            <a:r>
              <a:rPr lang="fr-FR" sz="1400" b="1" i="0" u="none" strike="noStrike" baseline="0" dirty="0" err="1">
                <a:solidFill>
                  <a:srgbClr val="17406D"/>
                </a:solidFill>
                <a:latin typeface="Aptos" panose="020B0004020202020204" pitchFamily="34" charset="0"/>
              </a:rPr>
              <a:t>Maingot</a:t>
            </a:r>
            <a:r>
              <a:rPr lang="fr-FR" sz="1400" b="1" i="0" u="none" strike="noStrike" baseline="0" dirty="0">
                <a:solidFill>
                  <a:srgbClr val="17406D"/>
                </a:solidFill>
                <a:latin typeface="Aptos" panose="020B0004020202020204" pitchFamily="34" charset="0"/>
              </a:rPr>
              <a:t> </a:t>
            </a:r>
            <a:r>
              <a:rPr lang="fr-FR" sz="1400" b="1" i="0" u="none" strike="noStrike" baseline="0" dirty="0" err="1">
                <a:solidFill>
                  <a:srgbClr val="17406D"/>
                </a:solidFill>
                <a:latin typeface="Aptos" panose="020B0004020202020204" pitchFamily="34" charset="0"/>
              </a:rPr>
              <a:t>Wellness</a:t>
            </a:r>
            <a:r>
              <a:rPr lang="fr-FR" sz="1400" b="1" i="0" u="none" strike="noStrike" baseline="0" dirty="0">
                <a:solidFill>
                  <a:srgbClr val="17406D"/>
                </a:solidFill>
                <a:latin typeface="Aptos" panose="020B0004020202020204" pitchFamily="34" charset="0"/>
              </a:rPr>
              <a:t> Centre </a:t>
            </a:r>
            <a:r>
              <a:rPr lang="fr-FR" sz="1400" b="0" i="0" u="none" strike="noStrike" baseline="0" dirty="0">
                <a:latin typeface="Aptos" panose="020B0004020202020204" pitchFamily="34" charset="0"/>
              </a:rPr>
              <a:t>468-7736/ 468-7738/ 4687737</a:t>
            </a:r>
          </a:p>
          <a:p>
            <a:pPr algn="l"/>
            <a:r>
              <a:rPr lang="en-GB" sz="1400" b="1" i="0" u="none" strike="noStrike" baseline="0" dirty="0" err="1">
                <a:solidFill>
                  <a:srgbClr val="17406D"/>
                </a:solidFill>
                <a:latin typeface="Aptos" panose="020B0004020202020204" pitchFamily="34" charset="0"/>
              </a:rPr>
              <a:t>Vanard</a:t>
            </a:r>
            <a:r>
              <a:rPr lang="en-GB" sz="1400" b="1" i="0" u="none" strike="noStrike" baseline="0" dirty="0">
                <a:solidFill>
                  <a:srgbClr val="17406D"/>
                </a:solidFill>
                <a:latin typeface="Aptos" panose="020B0004020202020204" pitchFamily="34" charset="0"/>
              </a:rPr>
              <a:t> Wellness Centre </a:t>
            </a:r>
            <a:r>
              <a:rPr lang="en-GB" sz="1400" b="0" i="0" u="none" strike="noStrike" baseline="0" dirty="0">
                <a:latin typeface="Aptos" panose="020B0004020202020204" pitchFamily="34" charset="0"/>
              </a:rPr>
              <a:t>468-7733/ 468-7734</a:t>
            </a:r>
          </a:p>
          <a:p>
            <a:pPr algn="l"/>
            <a:r>
              <a:rPr lang="en-GB" sz="1400" b="1" i="0" u="none" strike="noStrike" baseline="0" dirty="0">
                <a:solidFill>
                  <a:srgbClr val="17406D"/>
                </a:solidFill>
                <a:latin typeface="Aptos" panose="020B0004020202020204" pitchFamily="34" charset="0"/>
              </a:rPr>
              <a:t>Canaries Wellness Centre </a:t>
            </a:r>
            <a:r>
              <a:rPr lang="en-GB" sz="1400" b="0" i="0" u="none" strike="noStrike" baseline="0" dirty="0">
                <a:latin typeface="Aptos" panose="020B0004020202020204" pitchFamily="34" charset="0"/>
              </a:rPr>
              <a:t>468-7761/ 468-7762</a:t>
            </a:r>
          </a:p>
          <a:p>
            <a:pPr algn="l"/>
            <a:r>
              <a:rPr lang="fr-FR" sz="1400" b="1" i="0" u="none" strike="noStrike" baseline="0" dirty="0">
                <a:solidFill>
                  <a:srgbClr val="17406D"/>
                </a:solidFill>
                <a:latin typeface="Aptos" panose="020B0004020202020204" pitchFamily="34" charset="0"/>
              </a:rPr>
              <a:t>Anse La Raye </a:t>
            </a:r>
            <a:r>
              <a:rPr lang="fr-FR" sz="1400" b="1" i="0" u="none" strike="noStrike" baseline="0" dirty="0" err="1">
                <a:solidFill>
                  <a:srgbClr val="17406D"/>
                </a:solidFill>
                <a:latin typeface="Aptos" panose="020B0004020202020204" pitchFamily="34" charset="0"/>
              </a:rPr>
              <a:t>Wellness</a:t>
            </a:r>
            <a:r>
              <a:rPr lang="fr-FR" sz="1400" b="1" i="0" u="none" strike="noStrike" baseline="0" dirty="0">
                <a:solidFill>
                  <a:srgbClr val="17406D"/>
                </a:solidFill>
                <a:latin typeface="Aptos" panose="020B0004020202020204" pitchFamily="34" charset="0"/>
              </a:rPr>
              <a:t> Centre </a:t>
            </a:r>
            <a:r>
              <a:rPr lang="fr-FR" sz="1400" b="0" i="0" u="none" strike="noStrike" baseline="0" dirty="0">
                <a:latin typeface="Aptos" panose="020B0004020202020204" pitchFamily="34" charset="0"/>
              </a:rPr>
              <a:t>451-4225/ 4687800</a:t>
            </a:r>
          </a:p>
        </p:txBody>
      </p:sp>
    </p:spTree>
    <p:extLst>
      <p:ext uri="{BB962C8B-B14F-4D97-AF65-F5344CB8AC3E}">
        <p14:creationId xmlns:p14="http://schemas.microsoft.com/office/powerpoint/2010/main" val="3110176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687" y="223520"/>
            <a:ext cx="11059119" cy="2042159"/>
          </a:xfrm>
        </p:spPr>
        <p:txBody>
          <a:bodyPr>
            <a:normAutofit fontScale="90000"/>
          </a:bodyPr>
          <a:lstStyle/>
          <a:p>
            <a:br>
              <a:rPr lang="en-US" dirty="0">
                <a:latin typeface="Aptos" panose="020B0004020202020204" pitchFamily="34" charset="0"/>
              </a:rPr>
            </a:br>
            <a:r>
              <a:rPr lang="en-US" dirty="0">
                <a:solidFill>
                  <a:srgbClr val="17406D"/>
                </a:solidFill>
                <a:latin typeface="Aptos" panose="020B0004020202020204" pitchFamily="34" charset="0"/>
              </a:rPr>
              <a:t>Emergency Shelters by District</a:t>
            </a:r>
            <a:br>
              <a:rPr lang="en-GB" b="0" dirty="0">
                <a:latin typeface="Aptos" panose="020B0004020202020204" pitchFamily="34" charset="0"/>
              </a:rPr>
            </a:br>
            <a:r>
              <a:rPr lang="en-GB" sz="1600" b="0" dirty="0">
                <a:solidFill>
                  <a:srgbClr val="17406D"/>
                </a:solidFill>
                <a:latin typeface="Aptos" panose="020B0004020202020204" pitchFamily="34" charset="0"/>
              </a:rPr>
              <a:t> As Inspected and Certified by the Department of Infrastructure, Ports and Transport, </a:t>
            </a:r>
            <a:br>
              <a:rPr lang="en-GB" sz="1600" b="0" dirty="0">
                <a:solidFill>
                  <a:srgbClr val="17406D"/>
                </a:solidFill>
                <a:latin typeface="Aptos" panose="020B0004020202020204" pitchFamily="34" charset="0"/>
              </a:rPr>
            </a:br>
            <a:r>
              <a:rPr lang="en-GB" sz="1600" b="0" dirty="0">
                <a:solidFill>
                  <a:srgbClr val="17406D"/>
                </a:solidFill>
                <a:latin typeface="Aptos" panose="020B0004020202020204" pitchFamily="34" charset="0"/>
              </a:rPr>
              <a:t>The Public is hereby informed that under Part IV Section 13 of the Disaster Management, Act No. 30 of 2006 the following are designated as Emergency Shelters. NEMO advises that persons take steps to make their homes their emergency shelter. If this is not possible then make advance arrangements to be with family or friends during a storm. </a:t>
            </a:r>
            <a:br>
              <a:rPr lang="en-GB" sz="1600" b="0" dirty="0">
                <a:solidFill>
                  <a:srgbClr val="17406D"/>
                </a:solidFill>
                <a:latin typeface="Aptos" panose="020B0004020202020204" pitchFamily="34" charset="0"/>
              </a:rPr>
            </a:br>
            <a:r>
              <a:rPr lang="en-GB" sz="1600" dirty="0">
                <a:solidFill>
                  <a:srgbClr val="17406D"/>
                </a:solidFill>
                <a:latin typeface="Aptos" panose="020B0004020202020204" pitchFamily="34" charset="0"/>
              </a:rPr>
              <a:t>REMEMBER </a:t>
            </a:r>
            <a:r>
              <a:rPr lang="en-GB" sz="1600" b="0" dirty="0">
                <a:solidFill>
                  <a:srgbClr val="17406D"/>
                </a:solidFill>
                <a:latin typeface="Aptos" panose="020B0004020202020204" pitchFamily="34" charset="0"/>
              </a:rPr>
              <a:t>that shelters are not normally opened before a storm. If a shelter is to be opened </a:t>
            </a:r>
            <a:r>
              <a:rPr lang="en-GB" sz="1600" dirty="0">
                <a:solidFill>
                  <a:srgbClr val="17406D"/>
                </a:solidFill>
                <a:latin typeface="Aptos" panose="020B0004020202020204" pitchFamily="34" charset="0"/>
              </a:rPr>
              <a:t>BEFORE </a:t>
            </a:r>
            <a:r>
              <a:rPr lang="en-GB" sz="1600" b="0" dirty="0">
                <a:solidFill>
                  <a:srgbClr val="17406D"/>
                </a:solidFill>
                <a:latin typeface="Aptos" panose="020B0004020202020204" pitchFamily="34" charset="0"/>
              </a:rPr>
              <a:t>a storm, NEMO will announce such in advance. </a:t>
            </a:r>
            <a:endParaRPr lang="en-US" sz="1600" dirty="0">
              <a:solidFill>
                <a:srgbClr val="17406D"/>
              </a:solidFill>
              <a:latin typeface="Aptos" panose="020B0004020202020204" pitchFamily="34" charset="0"/>
            </a:endParaRP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bwMode="auto">
          <a:xfrm>
            <a:off x="9682480" y="5953760"/>
            <a:ext cx="2509520" cy="904240"/>
          </a:xfrm>
          <a:prstGeom prst="rect">
            <a:avLst/>
          </a:prstGeom>
          <a:noFill/>
          <a:ln>
            <a:noFill/>
          </a:ln>
        </p:spPr>
      </p:pic>
      <p:sp>
        <p:nvSpPr>
          <p:cNvPr id="8" name="TextBox 7">
            <a:extLst>
              <a:ext uri="{FF2B5EF4-FFF2-40B4-BE49-F238E27FC236}">
                <a16:creationId xmlns:a16="http://schemas.microsoft.com/office/drawing/2014/main" id="{93F2AD10-7CD0-D744-6E9C-49230EB5A3B5}"/>
              </a:ext>
            </a:extLst>
          </p:cNvPr>
          <p:cNvSpPr txBox="1"/>
          <p:nvPr/>
        </p:nvSpPr>
        <p:spPr>
          <a:xfrm>
            <a:off x="565686" y="2174240"/>
            <a:ext cx="5187413" cy="4031873"/>
          </a:xfrm>
          <a:prstGeom prst="rect">
            <a:avLst/>
          </a:prstGeom>
          <a:noFill/>
        </p:spPr>
        <p:txBody>
          <a:bodyPr wrap="square">
            <a:spAutoFit/>
          </a:bodyPr>
          <a:lstStyle/>
          <a:p>
            <a:endParaRPr lang="en-GB" sz="1400" b="1" dirty="0">
              <a:solidFill>
                <a:srgbClr val="17406D"/>
              </a:solidFill>
              <a:effectLst/>
              <a:latin typeface="Aptos" panose="020B0004020202020204" pitchFamily="34" charset="0"/>
              <a:ea typeface="Calibri" panose="020F0502020204030204" pitchFamily="34" charset="0"/>
            </a:endParaRPr>
          </a:p>
          <a:p>
            <a:r>
              <a:rPr lang="en-GB" sz="1400" b="1" dirty="0">
                <a:solidFill>
                  <a:srgbClr val="17406D"/>
                </a:solidFill>
                <a:effectLst/>
                <a:latin typeface="Aptos" panose="020B0004020202020204" pitchFamily="34" charset="0"/>
                <a:ea typeface="Calibri" panose="020F0502020204030204" pitchFamily="34" charset="0"/>
              </a:rPr>
              <a:t>Gros- Islet</a:t>
            </a:r>
          </a:p>
          <a:p>
            <a:r>
              <a:rPr lang="en-GB" sz="1400" dirty="0">
                <a:solidFill>
                  <a:srgbClr val="17406D"/>
                </a:solidFill>
                <a:effectLst/>
                <a:latin typeface="Aptos" panose="020B0004020202020204" pitchFamily="34" charset="0"/>
                <a:ea typeface="Calibri" panose="020F0502020204030204" pitchFamily="34" charset="0"/>
              </a:rPr>
              <a:t>1.Gros Islet Roman Catholic Church</a:t>
            </a:r>
          </a:p>
          <a:p>
            <a:r>
              <a:rPr lang="en-GB" sz="1400" dirty="0">
                <a:solidFill>
                  <a:srgbClr val="17406D"/>
                </a:solidFill>
                <a:effectLst/>
                <a:latin typeface="Aptos" panose="020B0004020202020204" pitchFamily="34" charset="0"/>
                <a:ea typeface="Calibri" panose="020F0502020204030204" pitchFamily="34" charset="0"/>
              </a:rPr>
              <a:t>2</a:t>
            </a:r>
            <a:r>
              <a:rPr lang="en-GB" sz="1400" dirty="0">
                <a:solidFill>
                  <a:srgbClr val="17406D"/>
                </a:solidFill>
                <a:latin typeface="Aptos" panose="020B0004020202020204" pitchFamily="34" charset="0"/>
                <a:ea typeface="Calibri" panose="020F0502020204030204" pitchFamily="34" charset="0"/>
              </a:rPr>
              <a:t>.</a:t>
            </a:r>
            <a:r>
              <a:rPr lang="en-GB" sz="1400" dirty="0">
                <a:solidFill>
                  <a:srgbClr val="17406D"/>
                </a:solidFill>
                <a:effectLst/>
                <a:latin typeface="Aptos" panose="020B0004020202020204" pitchFamily="34" charset="0"/>
                <a:ea typeface="Calibri" panose="020F0502020204030204" pitchFamily="34" charset="0"/>
              </a:rPr>
              <a:t>Gros Islet Church of the Nazarene</a:t>
            </a:r>
          </a:p>
          <a:p>
            <a:r>
              <a:rPr lang="en-GB" sz="1400" dirty="0">
                <a:solidFill>
                  <a:srgbClr val="17406D"/>
                </a:solidFill>
                <a:effectLst/>
                <a:latin typeface="Aptos" panose="020B0004020202020204" pitchFamily="34" charset="0"/>
                <a:ea typeface="Calibri" panose="020F0502020204030204" pitchFamily="34" charset="0"/>
              </a:rPr>
              <a:t>3.Gros Islet Infant School</a:t>
            </a:r>
          </a:p>
          <a:p>
            <a:r>
              <a:rPr lang="en-GB" sz="1400" dirty="0">
                <a:solidFill>
                  <a:srgbClr val="17406D"/>
                </a:solidFill>
                <a:effectLst/>
                <a:latin typeface="Aptos" panose="020B0004020202020204" pitchFamily="34" charset="0"/>
                <a:ea typeface="Calibri" panose="020F0502020204030204" pitchFamily="34" charset="0"/>
              </a:rPr>
              <a:t>4.Gros Islet Primary School</a:t>
            </a:r>
          </a:p>
          <a:p>
            <a:r>
              <a:rPr lang="en-GB" sz="1400" dirty="0">
                <a:solidFill>
                  <a:srgbClr val="17406D"/>
                </a:solidFill>
                <a:effectLst/>
                <a:latin typeface="Aptos" panose="020B0004020202020204" pitchFamily="34" charset="0"/>
                <a:ea typeface="Calibri" panose="020F0502020204030204" pitchFamily="34" charset="0"/>
              </a:rPr>
              <a:t>5.</a:t>
            </a:r>
            <a:r>
              <a:rPr lang="en-GB" sz="1400" dirty="0">
                <a:solidFill>
                  <a:srgbClr val="17406D"/>
                </a:solidFill>
                <a:latin typeface="Aptos" panose="020B0004020202020204" pitchFamily="34" charset="0"/>
                <a:ea typeface="Calibri" panose="020F0502020204030204" pitchFamily="34" charset="0"/>
              </a:rPr>
              <a:t> </a:t>
            </a:r>
            <a:r>
              <a:rPr lang="en-GB" sz="1400" dirty="0">
                <a:solidFill>
                  <a:srgbClr val="17406D"/>
                </a:solidFill>
                <a:effectLst/>
                <a:latin typeface="Aptos" panose="020B0004020202020204" pitchFamily="34" charset="0"/>
                <a:ea typeface="Calibri" panose="020F0502020204030204" pitchFamily="34" charset="0"/>
              </a:rPr>
              <a:t>Corinth Secondary School</a:t>
            </a:r>
          </a:p>
          <a:p>
            <a:r>
              <a:rPr lang="en-GB" sz="1400" b="1" dirty="0">
                <a:solidFill>
                  <a:srgbClr val="17406D"/>
                </a:solidFill>
                <a:effectLst/>
                <a:latin typeface="Aptos" panose="020B0004020202020204" pitchFamily="34" charset="0"/>
                <a:ea typeface="Calibri" panose="020F0502020204030204" pitchFamily="34" charset="0"/>
              </a:rPr>
              <a:t>Monchy</a:t>
            </a:r>
          </a:p>
          <a:p>
            <a:r>
              <a:rPr lang="en-GB" sz="1400" dirty="0">
                <a:solidFill>
                  <a:srgbClr val="17406D"/>
                </a:solidFill>
                <a:latin typeface="Aptos" panose="020B0004020202020204" pitchFamily="34" charset="0"/>
                <a:ea typeface="Calibri" panose="020F0502020204030204" pitchFamily="34" charset="0"/>
              </a:rPr>
              <a:t>6</a:t>
            </a:r>
            <a:r>
              <a:rPr lang="en-GB" sz="1400" dirty="0">
                <a:solidFill>
                  <a:srgbClr val="17406D"/>
                </a:solidFill>
                <a:effectLst/>
                <a:latin typeface="Aptos" panose="020B0004020202020204" pitchFamily="34" charset="0"/>
                <a:ea typeface="Calibri" panose="020F0502020204030204" pitchFamily="34" charset="0"/>
              </a:rPr>
              <a:t>.Monchy Roman Catholic Church</a:t>
            </a:r>
          </a:p>
          <a:p>
            <a:r>
              <a:rPr lang="en-GB" sz="1400" dirty="0">
                <a:solidFill>
                  <a:srgbClr val="17406D"/>
                </a:solidFill>
                <a:latin typeface="Aptos" panose="020B0004020202020204" pitchFamily="34" charset="0"/>
                <a:ea typeface="Calibri" panose="020F0502020204030204" pitchFamily="34" charset="0"/>
              </a:rPr>
              <a:t>7</a:t>
            </a:r>
            <a:r>
              <a:rPr lang="en-GB" sz="1400" dirty="0">
                <a:solidFill>
                  <a:srgbClr val="17406D"/>
                </a:solidFill>
                <a:effectLst/>
                <a:latin typeface="Aptos" panose="020B0004020202020204" pitchFamily="34" charset="0"/>
                <a:ea typeface="Calibri" panose="020F0502020204030204" pitchFamily="34" charset="0"/>
              </a:rPr>
              <a:t>.Monchy Combined School</a:t>
            </a:r>
          </a:p>
          <a:p>
            <a:r>
              <a:rPr lang="en-GB" sz="1400" dirty="0">
                <a:solidFill>
                  <a:srgbClr val="17406D"/>
                </a:solidFill>
                <a:latin typeface="Aptos" panose="020B0004020202020204" pitchFamily="34" charset="0"/>
                <a:ea typeface="Calibri" panose="020F0502020204030204" pitchFamily="34" charset="0"/>
              </a:rPr>
              <a:t>8</a:t>
            </a:r>
            <a:r>
              <a:rPr lang="en-GB" sz="1400" dirty="0">
                <a:solidFill>
                  <a:srgbClr val="17406D"/>
                </a:solidFill>
                <a:effectLst/>
                <a:latin typeface="Aptos" panose="020B0004020202020204" pitchFamily="34" charset="0"/>
                <a:ea typeface="Calibri" panose="020F0502020204030204" pitchFamily="34" charset="0"/>
              </a:rPr>
              <a:t>.Monchy Human Resource Development Centre</a:t>
            </a:r>
          </a:p>
          <a:p>
            <a:r>
              <a:rPr lang="en-GB" sz="1400" b="1" dirty="0">
                <a:solidFill>
                  <a:srgbClr val="17406D"/>
                </a:solidFill>
                <a:effectLst/>
                <a:latin typeface="Aptos" panose="020B0004020202020204" pitchFamily="34" charset="0"/>
                <a:ea typeface="Calibri" panose="020F0502020204030204" pitchFamily="34" charset="0"/>
              </a:rPr>
              <a:t>La </a:t>
            </a:r>
            <a:r>
              <a:rPr lang="en-GB" sz="1400" b="1" dirty="0" err="1">
                <a:solidFill>
                  <a:srgbClr val="17406D"/>
                </a:solidFill>
                <a:effectLst/>
                <a:latin typeface="Aptos" panose="020B0004020202020204" pitchFamily="34" charset="0"/>
                <a:ea typeface="Calibri" panose="020F0502020204030204" pitchFamily="34" charset="0"/>
              </a:rPr>
              <a:t>Feuille</a:t>
            </a:r>
            <a:r>
              <a:rPr lang="en-GB" sz="1400" b="1" dirty="0">
                <a:solidFill>
                  <a:srgbClr val="17406D"/>
                </a:solidFill>
                <a:effectLst/>
                <a:latin typeface="Aptos" panose="020B0004020202020204" pitchFamily="34" charset="0"/>
                <a:ea typeface="Calibri" panose="020F0502020204030204" pitchFamily="34" charset="0"/>
              </a:rPr>
              <a:t> </a:t>
            </a:r>
          </a:p>
          <a:p>
            <a:r>
              <a:rPr lang="en-GB" sz="1400" dirty="0">
                <a:solidFill>
                  <a:srgbClr val="17406D"/>
                </a:solidFill>
                <a:latin typeface="Aptos" panose="020B0004020202020204" pitchFamily="34" charset="0"/>
                <a:ea typeface="Calibri" panose="020F0502020204030204" pitchFamily="34" charset="0"/>
              </a:rPr>
              <a:t>9</a:t>
            </a:r>
            <a:r>
              <a:rPr lang="en-GB" sz="1400" dirty="0">
                <a:solidFill>
                  <a:srgbClr val="17406D"/>
                </a:solidFill>
                <a:effectLst/>
                <a:latin typeface="Aptos" panose="020B0004020202020204" pitchFamily="34" charset="0"/>
                <a:ea typeface="Calibri" panose="020F0502020204030204" pitchFamily="34" charset="0"/>
              </a:rPr>
              <a:t>.La Feuille Mothers’ &amp; Fathers’ Hall</a:t>
            </a:r>
          </a:p>
          <a:p>
            <a:r>
              <a:rPr lang="en-GB" sz="1400" dirty="0">
                <a:solidFill>
                  <a:srgbClr val="17406D"/>
                </a:solidFill>
                <a:effectLst/>
                <a:latin typeface="Aptos" panose="020B0004020202020204" pitchFamily="34" charset="0"/>
                <a:ea typeface="Calibri" panose="020F0502020204030204" pitchFamily="34" charset="0"/>
              </a:rPr>
              <a:t>10.La Feuille Pentecostal Church</a:t>
            </a:r>
          </a:p>
          <a:p>
            <a:r>
              <a:rPr lang="en-GB" sz="1400" b="1" dirty="0">
                <a:solidFill>
                  <a:srgbClr val="17406D"/>
                </a:solidFill>
                <a:effectLst/>
                <a:latin typeface="Aptos" panose="020B0004020202020204" pitchFamily="34" charset="0"/>
                <a:ea typeface="Calibri" panose="020F0502020204030204" pitchFamily="34" charset="0"/>
              </a:rPr>
              <a:t>Grand Riviere (Gros Islet)</a:t>
            </a:r>
          </a:p>
          <a:p>
            <a:r>
              <a:rPr lang="en-GB" sz="1400" dirty="0">
                <a:solidFill>
                  <a:srgbClr val="17406D"/>
                </a:solidFill>
                <a:effectLst/>
                <a:latin typeface="Aptos" panose="020B0004020202020204" pitchFamily="34" charset="0"/>
                <a:ea typeface="Calibri" panose="020F0502020204030204" pitchFamily="34" charset="0"/>
              </a:rPr>
              <a:t>11.Grand Riviere </a:t>
            </a:r>
            <a:r>
              <a:rPr lang="en-GB" sz="1400" dirty="0">
                <a:solidFill>
                  <a:srgbClr val="17406D"/>
                </a:solidFill>
                <a:latin typeface="Aptos" panose="020B0004020202020204" pitchFamily="34" charset="0"/>
                <a:ea typeface="Calibri" panose="020F0502020204030204" pitchFamily="34" charset="0"/>
              </a:rPr>
              <a:t>Primary </a:t>
            </a:r>
            <a:r>
              <a:rPr lang="en-GB" sz="1400" dirty="0">
                <a:solidFill>
                  <a:srgbClr val="17406D"/>
                </a:solidFill>
                <a:effectLst/>
                <a:latin typeface="Aptos" panose="020B0004020202020204" pitchFamily="34" charset="0"/>
                <a:ea typeface="Calibri" panose="020F0502020204030204" pitchFamily="34" charset="0"/>
              </a:rPr>
              <a:t>School</a:t>
            </a:r>
          </a:p>
          <a:p>
            <a:r>
              <a:rPr lang="en-GB" sz="1400" dirty="0">
                <a:solidFill>
                  <a:srgbClr val="17406D"/>
                </a:solidFill>
                <a:latin typeface="Aptos" panose="020B0004020202020204" pitchFamily="34" charset="0"/>
                <a:ea typeface="Calibri" panose="020F0502020204030204" pitchFamily="34" charset="0"/>
              </a:rPr>
              <a:t>12</a:t>
            </a:r>
            <a:r>
              <a:rPr lang="en-GB" sz="1400" dirty="0">
                <a:solidFill>
                  <a:srgbClr val="17406D"/>
                </a:solidFill>
                <a:effectLst/>
                <a:latin typeface="Aptos" panose="020B0004020202020204" pitchFamily="34" charset="0"/>
                <a:ea typeface="Calibri" panose="020F0502020204030204" pitchFamily="34" charset="0"/>
              </a:rPr>
              <a:t>.Full Gospel Deliverance Tabernacle Church</a:t>
            </a:r>
          </a:p>
          <a:p>
            <a:endParaRPr lang="en-GB" sz="1800" dirty="0">
              <a:effectLst/>
              <a:latin typeface="Calibri" panose="020F0502020204030204" pitchFamily="34" charset="0"/>
              <a:ea typeface="Calibri" panose="020F0502020204030204" pitchFamily="34" charset="0"/>
            </a:endParaRPr>
          </a:p>
        </p:txBody>
      </p:sp>
      <p:sp>
        <p:nvSpPr>
          <p:cNvPr id="9" name="TextBox 8">
            <a:extLst>
              <a:ext uri="{FF2B5EF4-FFF2-40B4-BE49-F238E27FC236}">
                <a16:creationId xmlns:a16="http://schemas.microsoft.com/office/drawing/2014/main" id="{9DF97C78-85BD-0FAD-DCD1-97A38E8E0812}"/>
              </a:ext>
            </a:extLst>
          </p:cNvPr>
          <p:cNvSpPr txBox="1"/>
          <p:nvPr/>
        </p:nvSpPr>
        <p:spPr>
          <a:xfrm>
            <a:off x="5974081" y="2404625"/>
            <a:ext cx="4988560" cy="4524315"/>
          </a:xfrm>
          <a:prstGeom prst="rect">
            <a:avLst/>
          </a:prstGeom>
          <a:noFill/>
        </p:spPr>
        <p:txBody>
          <a:bodyPr wrap="square" rtlCol="0">
            <a:spAutoFit/>
          </a:bodyPr>
          <a:lstStyle/>
          <a:p>
            <a:r>
              <a:rPr lang="en-GB" sz="1400" b="1" dirty="0" err="1">
                <a:solidFill>
                  <a:srgbClr val="17406D"/>
                </a:solidFill>
                <a:effectLst/>
                <a:latin typeface="Aptos" panose="020B0004020202020204" pitchFamily="34" charset="0"/>
                <a:ea typeface="Calibri" panose="020F0502020204030204" pitchFamily="34" charset="0"/>
              </a:rPr>
              <a:t>Marisule</a:t>
            </a:r>
            <a:endParaRPr lang="en-GB" sz="1400" b="1" dirty="0">
              <a:solidFill>
                <a:srgbClr val="17406D"/>
              </a:solidFill>
              <a:effectLst/>
              <a:latin typeface="Aptos" panose="020B0004020202020204" pitchFamily="34" charset="0"/>
              <a:ea typeface="Calibri" panose="020F0502020204030204" pitchFamily="34" charset="0"/>
            </a:endParaRPr>
          </a:p>
          <a:p>
            <a:r>
              <a:rPr lang="en-GB" sz="1400" dirty="0">
                <a:solidFill>
                  <a:srgbClr val="17406D"/>
                </a:solidFill>
                <a:effectLst/>
                <a:latin typeface="Aptos" panose="020B0004020202020204" pitchFamily="34" charset="0"/>
                <a:ea typeface="Calibri" panose="020F0502020204030204" pitchFamily="34" charset="0"/>
              </a:rPr>
              <a:t>13. </a:t>
            </a:r>
            <a:r>
              <a:rPr lang="en-GB" sz="1400" dirty="0" err="1">
                <a:solidFill>
                  <a:srgbClr val="17406D"/>
                </a:solidFill>
                <a:effectLst/>
                <a:latin typeface="Aptos" panose="020B0004020202020204" pitchFamily="34" charset="0"/>
                <a:ea typeface="Calibri" panose="020F0502020204030204" pitchFamily="34" charset="0"/>
              </a:rPr>
              <a:t>Marisule</a:t>
            </a:r>
            <a:r>
              <a:rPr lang="en-GB" sz="1400" dirty="0">
                <a:solidFill>
                  <a:srgbClr val="17406D"/>
                </a:solidFill>
                <a:effectLst/>
                <a:latin typeface="Aptos" panose="020B0004020202020204" pitchFamily="34" charset="0"/>
                <a:ea typeface="Calibri" panose="020F0502020204030204" pitchFamily="34" charset="0"/>
              </a:rPr>
              <a:t> Seventh Day Adventist Church – The Lighthouse on the Hill</a:t>
            </a:r>
          </a:p>
          <a:p>
            <a:r>
              <a:rPr lang="en-GB" sz="1400" b="1" dirty="0">
                <a:solidFill>
                  <a:srgbClr val="17406D"/>
                </a:solidFill>
                <a:effectLst/>
                <a:latin typeface="Aptos" panose="020B0004020202020204" pitchFamily="34" charset="0"/>
                <a:ea typeface="Calibri" panose="020F0502020204030204" pitchFamily="34" charset="0"/>
              </a:rPr>
              <a:t>Degazon</a:t>
            </a:r>
          </a:p>
          <a:p>
            <a:r>
              <a:rPr lang="en-GB" sz="1400" dirty="0">
                <a:solidFill>
                  <a:srgbClr val="17406D"/>
                </a:solidFill>
                <a:effectLst/>
                <a:latin typeface="Aptos" panose="020B0004020202020204" pitchFamily="34" charset="0"/>
                <a:ea typeface="Calibri" panose="020F0502020204030204" pitchFamily="34" charset="0"/>
              </a:rPr>
              <a:t>14. </a:t>
            </a:r>
            <a:r>
              <a:rPr lang="en-GB" sz="1400" dirty="0" err="1">
                <a:solidFill>
                  <a:srgbClr val="17406D"/>
                </a:solidFill>
                <a:effectLst/>
                <a:latin typeface="Aptos" panose="020B0004020202020204" pitchFamily="34" charset="0"/>
                <a:ea typeface="Calibri" panose="020F0502020204030204" pitchFamily="34" charset="0"/>
              </a:rPr>
              <a:t>Degazon</a:t>
            </a:r>
            <a:r>
              <a:rPr lang="en-GB" sz="1400" dirty="0">
                <a:solidFill>
                  <a:srgbClr val="17406D"/>
                </a:solidFill>
                <a:effectLst/>
                <a:latin typeface="Aptos" panose="020B0004020202020204" pitchFamily="34" charset="0"/>
                <a:ea typeface="Calibri" panose="020F0502020204030204" pitchFamily="34" charset="0"/>
              </a:rPr>
              <a:t> SDA Church Mount Olives</a:t>
            </a:r>
          </a:p>
          <a:p>
            <a:r>
              <a:rPr lang="en-GB" sz="1400" b="1" dirty="0">
                <a:solidFill>
                  <a:srgbClr val="17406D"/>
                </a:solidFill>
                <a:effectLst/>
                <a:latin typeface="Aptos" panose="020B0004020202020204" pitchFamily="34" charset="0"/>
                <a:ea typeface="Calibri" panose="020F0502020204030204" pitchFamily="34" charset="0"/>
              </a:rPr>
              <a:t>Union</a:t>
            </a:r>
          </a:p>
          <a:p>
            <a:r>
              <a:rPr lang="en-GB" sz="1400" dirty="0">
                <a:solidFill>
                  <a:srgbClr val="17406D"/>
                </a:solidFill>
                <a:effectLst/>
                <a:latin typeface="Aptos" panose="020B0004020202020204" pitchFamily="34" charset="0"/>
                <a:ea typeface="Calibri" panose="020F0502020204030204" pitchFamily="34" charset="0"/>
              </a:rPr>
              <a:t>15. Dame </a:t>
            </a:r>
            <a:r>
              <a:rPr lang="en-GB" sz="1400" dirty="0" err="1">
                <a:solidFill>
                  <a:srgbClr val="17406D"/>
                </a:solidFill>
                <a:effectLst/>
                <a:latin typeface="Aptos" panose="020B0004020202020204" pitchFamily="34" charset="0"/>
                <a:ea typeface="Calibri" panose="020F0502020204030204" pitchFamily="34" charset="0"/>
              </a:rPr>
              <a:t>Pearlette</a:t>
            </a:r>
            <a:r>
              <a:rPr lang="en-GB" sz="1400" dirty="0">
                <a:solidFill>
                  <a:srgbClr val="17406D"/>
                </a:solidFill>
                <a:effectLst/>
                <a:latin typeface="Aptos" panose="020B0004020202020204" pitchFamily="34" charset="0"/>
                <a:ea typeface="Calibri" panose="020F0502020204030204" pitchFamily="34" charset="0"/>
              </a:rPr>
              <a:t> Louisy Primary School</a:t>
            </a:r>
          </a:p>
          <a:p>
            <a:r>
              <a:rPr lang="en-GB" sz="1400" b="1" dirty="0">
                <a:solidFill>
                  <a:srgbClr val="17406D"/>
                </a:solidFill>
                <a:effectLst/>
                <a:latin typeface="Aptos" panose="020B0004020202020204" pitchFamily="34" charset="0"/>
                <a:ea typeface="Calibri" panose="020F0502020204030204" pitchFamily="34" charset="0"/>
              </a:rPr>
              <a:t>Balata</a:t>
            </a:r>
          </a:p>
          <a:p>
            <a:r>
              <a:rPr lang="en-GB" sz="1400" dirty="0">
                <a:solidFill>
                  <a:srgbClr val="17406D"/>
                </a:solidFill>
                <a:effectLst/>
                <a:latin typeface="Aptos" panose="020B0004020202020204" pitchFamily="34" charset="0"/>
                <a:ea typeface="Calibri" panose="020F0502020204030204" pitchFamily="34" charset="0"/>
              </a:rPr>
              <a:t>16.Balata Combined School</a:t>
            </a:r>
          </a:p>
          <a:p>
            <a:r>
              <a:rPr lang="en-GB" sz="1400" dirty="0">
                <a:solidFill>
                  <a:srgbClr val="17406D"/>
                </a:solidFill>
                <a:effectLst/>
                <a:latin typeface="Aptos" panose="020B0004020202020204" pitchFamily="34" charset="0"/>
                <a:ea typeface="Calibri" panose="020F0502020204030204" pitchFamily="34" charset="0"/>
              </a:rPr>
              <a:t>17.Balata SDA Church</a:t>
            </a:r>
          </a:p>
          <a:p>
            <a:r>
              <a:rPr lang="en-GB" sz="1400" dirty="0">
                <a:solidFill>
                  <a:srgbClr val="17406D"/>
                </a:solidFill>
                <a:latin typeface="Aptos" panose="020B0004020202020204" pitchFamily="34" charset="0"/>
                <a:ea typeface="Calibri" panose="020F0502020204030204" pitchFamily="34" charset="0"/>
              </a:rPr>
              <a:t>18</a:t>
            </a:r>
            <a:r>
              <a:rPr lang="en-GB" sz="1400" dirty="0">
                <a:solidFill>
                  <a:srgbClr val="17406D"/>
                </a:solidFill>
                <a:effectLst/>
                <a:latin typeface="Aptos" panose="020B0004020202020204" pitchFamily="34" charset="0"/>
                <a:ea typeface="Calibri" panose="020F0502020204030204" pitchFamily="34" charset="0"/>
              </a:rPr>
              <a:t>.Fundamental Baptist Church</a:t>
            </a:r>
          </a:p>
          <a:p>
            <a:r>
              <a:rPr lang="en-GB" sz="1400" b="1" dirty="0">
                <a:solidFill>
                  <a:srgbClr val="17406D"/>
                </a:solidFill>
                <a:effectLst/>
                <a:latin typeface="Aptos" panose="020B0004020202020204" pitchFamily="34" charset="0"/>
                <a:ea typeface="Calibri" panose="020F0502020204030204" pitchFamily="34" charset="0"/>
              </a:rPr>
              <a:t>Ti </a:t>
            </a:r>
            <a:r>
              <a:rPr lang="en-GB" sz="1400" b="1" dirty="0" err="1">
                <a:solidFill>
                  <a:srgbClr val="17406D"/>
                </a:solidFill>
                <a:effectLst/>
                <a:latin typeface="Aptos" panose="020B0004020202020204" pitchFamily="34" charset="0"/>
                <a:ea typeface="Calibri" panose="020F0502020204030204" pitchFamily="34" charset="0"/>
              </a:rPr>
              <a:t>Morne</a:t>
            </a:r>
            <a:endParaRPr lang="en-GB" sz="1400" b="1" dirty="0">
              <a:solidFill>
                <a:srgbClr val="17406D"/>
              </a:solidFill>
              <a:effectLst/>
              <a:latin typeface="Aptos" panose="020B0004020202020204" pitchFamily="34" charset="0"/>
              <a:ea typeface="Calibri" panose="020F0502020204030204" pitchFamily="34" charset="0"/>
            </a:endParaRPr>
          </a:p>
          <a:p>
            <a:r>
              <a:rPr lang="en-GB" sz="1400" dirty="0">
                <a:solidFill>
                  <a:srgbClr val="17406D"/>
                </a:solidFill>
                <a:latin typeface="Aptos" panose="020B0004020202020204" pitchFamily="34" charset="0"/>
                <a:ea typeface="Calibri" panose="020F0502020204030204" pitchFamily="34" charset="0"/>
              </a:rPr>
              <a:t>19</a:t>
            </a:r>
            <a:r>
              <a:rPr lang="en-GB" sz="1400" dirty="0">
                <a:solidFill>
                  <a:srgbClr val="17406D"/>
                </a:solidFill>
                <a:effectLst/>
                <a:latin typeface="Aptos" panose="020B0004020202020204" pitchFamily="34" charset="0"/>
                <a:ea typeface="Calibri" panose="020F0502020204030204" pitchFamily="34" charset="0"/>
              </a:rPr>
              <a:t>.New Testament Church of God</a:t>
            </a:r>
          </a:p>
          <a:p>
            <a:r>
              <a:rPr lang="en-GB" sz="1400" b="1" dirty="0" err="1">
                <a:solidFill>
                  <a:srgbClr val="17406D"/>
                </a:solidFill>
                <a:effectLst/>
                <a:latin typeface="Aptos" panose="020B0004020202020204" pitchFamily="34" charset="0"/>
                <a:ea typeface="Calibri" panose="020F0502020204030204" pitchFamily="34" charset="0"/>
              </a:rPr>
              <a:t>Babonneau</a:t>
            </a:r>
            <a:endParaRPr lang="en-GB" sz="1400" b="1" dirty="0">
              <a:solidFill>
                <a:srgbClr val="17406D"/>
              </a:solidFill>
              <a:effectLst/>
              <a:latin typeface="Aptos" panose="020B0004020202020204" pitchFamily="34" charset="0"/>
              <a:ea typeface="Calibri" panose="020F0502020204030204" pitchFamily="34" charset="0"/>
            </a:endParaRPr>
          </a:p>
          <a:p>
            <a:r>
              <a:rPr lang="en-GB" sz="1400" dirty="0">
                <a:solidFill>
                  <a:srgbClr val="17406D"/>
                </a:solidFill>
                <a:effectLst/>
                <a:latin typeface="Aptos" panose="020B0004020202020204" pitchFamily="34" charset="0"/>
                <a:ea typeface="Calibri" panose="020F0502020204030204" pitchFamily="34" charset="0"/>
              </a:rPr>
              <a:t>20.Babonneau Resource Centre</a:t>
            </a:r>
          </a:p>
          <a:p>
            <a:r>
              <a:rPr lang="en-GB" sz="1400" dirty="0">
                <a:solidFill>
                  <a:srgbClr val="17406D"/>
                </a:solidFill>
                <a:effectLst/>
                <a:latin typeface="Aptos" panose="020B0004020202020204" pitchFamily="34" charset="0"/>
                <a:ea typeface="Calibri" panose="020F0502020204030204" pitchFamily="34" charset="0"/>
              </a:rPr>
              <a:t>21.Babonneau Secondary School</a:t>
            </a:r>
          </a:p>
          <a:p>
            <a:r>
              <a:rPr lang="en-GB" sz="1400" dirty="0">
                <a:solidFill>
                  <a:srgbClr val="17406D"/>
                </a:solidFill>
                <a:effectLst/>
                <a:latin typeface="Aptos" panose="020B0004020202020204" pitchFamily="34" charset="0"/>
                <a:ea typeface="Calibri" panose="020F0502020204030204" pitchFamily="34" charset="0"/>
              </a:rPr>
              <a:t>22.Babonneau Combined School</a:t>
            </a:r>
          </a:p>
          <a:p>
            <a:r>
              <a:rPr lang="en-GB" sz="1400" dirty="0">
                <a:solidFill>
                  <a:srgbClr val="17406D"/>
                </a:solidFill>
                <a:effectLst/>
                <a:latin typeface="Aptos" panose="020B0004020202020204" pitchFamily="34" charset="0"/>
                <a:ea typeface="Calibri" panose="020F0502020204030204" pitchFamily="34" charset="0"/>
              </a:rPr>
              <a:t>23</a:t>
            </a:r>
            <a:r>
              <a:rPr lang="en-GB" sz="1400" dirty="0">
                <a:solidFill>
                  <a:srgbClr val="17406D"/>
                </a:solidFill>
                <a:latin typeface="Aptos" panose="020B0004020202020204" pitchFamily="34" charset="0"/>
                <a:ea typeface="Calibri" panose="020F0502020204030204" pitchFamily="34" charset="0"/>
              </a:rPr>
              <a:t>.</a:t>
            </a:r>
            <a:r>
              <a:rPr lang="en-GB" sz="1400" dirty="0">
                <a:solidFill>
                  <a:srgbClr val="17406D"/>
                </a:solidFill>
                <a:effectLst/>
                <a:latin typeface="Aptos" panose="020B0004020202020204" pitchFamily="34" charset="0"/>
                <a:ea typeface="Calibri" panose="020F0502020204030204" pitchFamily="34" charset="0"/>
              </a:rPr>
              <a:t>Babonneau Roman Catholic Church</a:t>
            </a:r>
          </a:p>
          <a:p>
            <a:r>
              <a:rPr lang="en-GB" sz="1800" dirty="0">
                <a:effectLst/>
                <a:latin typeface="Calibri" panose="020F0502020204030204" pitchFamily="34" charset="0"/>
                <a:ea typeface="Calibri" panose="020F0502020204030204" pitchFamily="34" charset="0"/>
              </a:rPr>
              <a:t> </a:t>
            </a:r>
          </a:p>
          <a:p>
            <a:endParaRPr lang="en-GB" dirty="0"/>
          </a:p>
        </p:txBody>
      </p:sp>
    </p:spTree>
    <p:extLst>
      <p:ext uri="{BB962C8B-B14F-4D97-AF65-F5344CB8AC3E}">
        <p14:creationId xmlns:p14="http://schemas.microsoft.com/office/powerpoint/2010/main" val="41547402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Wood Type">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C6AE0645-98FF-411B-B0E9-59ABD78A0CC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62200737-5AD3-41C0-8FDE-6564E53A4E6E}">
  <ds:schemaRefs>
    <ds:schemaRef ds:uri="http://schemas.microsoft.com/sharepoint/v3/contenttype/forms"/>
  </ds:schemaRefs>
</ds:datastoreItem>
</file>

<file path=customXml/itemProps2.xml><?xml version="1.0" encoding="utf-8"?>
<ds:datastoreItem xmlns:ds="http://schemas.openxmlformats.org/officeDocument/2006/customXml" ds:itemID="{844F2195-A26C-4F6B-9EBA-1A88B02CD8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AF0AF12-5043-4FB9-8502-F26039ABAFCE}">
  <ds:schemaRefs>
    <ds:schemaRef ds:uri="http://purl.org/dc/terms/"/>
    <ds:schemaRef ds:uri="16c05727-aa75-4e4a-9b5f-8a80a1165891"/>
    <ds:schemaRef ds:uri="71af3243-3dd4-4a8d-8c0d-dd76da1f02a5"/>
    <ds:schemaRef ds:uri="http://schemas.openxmlformats.org/package/2006/metadata/core-properties"/>
    <ds:schemaRef ds:uri="http://schemas.microsoft.com/office/2006/documentManagement/types"/>
    <ds:schemaRef ds:uri="http://www.w3.org/XML/1998/namespace"/>
    <ds:schemaRef ds:uri="http://purl.org/dc/elements/1.1/"/>
    <ds:schemaRef ds:uri="http://schemas.microsoft.com/office/infopath/2007/PartnerControls"/>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TM03090434[[fn=Wood Type]]</Template>
  <TotalTime>3314</TotalTime>
  <Words>3719</Words>
  <Application>Microsoft Office PowerPoint</Application>
  <PresentationFormat>Widescreen</PresentationFormat>
  <Paragraphs>776</Paragraphs>
  <Slides>25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Aptos</vt:lpstr>
      <vt:lpstr>Aptos Display</vt:lpstr>
      <vt:lpstr>Calibri</vt:lpstr>
      <vt:lpstr>Georgia</vt:lpstr>
      <vt:lpstr>Rockwell Extra Bold</vt:lpstr>
      <vt:lpstr>TimesNewRomanPS-BoldMT</vt:lpstr>
      <vt:lpstr>Trebuchet MS</vt:lpstr>
      <vt:lpstr>Wingdings</vt:lpstr>
      <vt:lpstr>Wood Type</vt:lpstr>
      <vt:lpstr>PowerPoint Presentation</vt:lpstr>
      <vt:lpstr>Introduction to NEMO</vt:lpstr>
      <vt:lpstr>Introduction to the disaster  management system</vt:lpstr>
      <vt:lpstr>NEMO documents and procedures</vt:lpstr>
      <vt:lpstr>SLHTA Crisis response Protocols</vt:lpstr>
      <vt:lpstr>Disaster preparedness</vt:lpstr>
      <vt:lpstr>Health and Wellness Centre contacts</vt:lpstr>
      <vt:lpstr>Health and Wellness Centre contacts</vt:lpstr>
      <vt:lpstr> Emergency Shelters by District  As Inspected and Certified by the Department of Infrastructure, Ports and Transport,  The Public is hereby informed that under Part IV Section 13 of the Disaster Management, Act No. 30 of 2006 the following are designated as Emergency Shelters. NEMO advises that persons take steps to make their homes their emergency shelter. If this is not possible then make advance arrangements to be with family or friends during a storm.  REMEMBER that shelters are not normally opened before a storm. If a shelter is to be opened BEFORE a storm, NEMO will announce such in advance. </vt:lpstr>
      <vt:lpstr>Emergency Shelters by District</vt:lpstr>
      <vt:lpstr>Emergency Shelters by District</vt:lpstr>
      <vt:lpstr>Emergency Shelters by District</vt:lpstr>
      <vt:lpstr>Emergency Shelters by District</vt:lpstr>
      <vt:lpstr>Emergency Shelters by District</vt:lpstr>
      <vt:lpstr>Emergency Shelters by District</vt:lpstr>
      <vt:lpstr>Emergency Shelters by District</vt:lpstr>
      <vt:lpstr>Emergency contact information</vt:lpstr>
      <vt:lpstr>Emergency contact information</vt:lpstr>
      <vt:lpstr>Emergency contact information</vt:lpstr>
      <vt:lpstr>Disaster Committee Chairpersons </vt:lpstr>
      <vt:lpstr>Embassy Contact Details</vt:lpstr>
      <vt:lpstr>Embassy Contact Details</vt:lpstr>
      <vt:lpstr>HONORARY CONSULAR REPRESENTATIVES IN SAINT LUCIA</vt:lpstr>
      <vt:lpstr>HONORARY CONSULAR REPRESENTATIVES IN SAINT LUCIA</vt:lpstr>
      <vt:lpstr>HONORARY CONSULAR REPRESENTATIVES IN SAINT LUCIA</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Juliet Sutherland</cp:lastModifiedBy>
  <cp:revision>30</cp:revision>
  <dcterms:created xsi:type="dcterms:W3CDTF">2021-07-05T15:26:47Z</dcterms:created>
  <dcterms:modified xsi:type="dcterms:W3CDTF">2026-08-03T14:38:09Z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