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L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2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01075-3CF2-B912-F9EB-82578D5921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LC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38C938-C29B-953C-7894-AFA3E3C579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LC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C75CB-2CF2-336C-4D06-96CE5CFE0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22616-6DBF-4DCC-AD24-A279202106D4}" type="datetimeFigureOut">
              <a:rPr lang="en-LC" smtClean="0"/>
              <a:t>23/08/2023</a:t>
            </a:fld>
            <a:endParaRPr lang="en-LC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FC4178-917F-B496-5924-535CB5FEA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C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39A86-F491-52A5-DF78-B943BFBF1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FD01-64CA-45E8-B4E8-0B4839765112}" type="slidenum">
              <a:rPr lang="en-LC" smtClean="0"/>
              <a:t>‹#›</a:t>
            </a:fld>
            <a:endParaRPr lang="en-LC"/>
          </a:p>
        </p:txBody>
      </p:sp>
    </p:spTree>
    <p:extLst>
      <p:ext uri="{BB962C8B-B14F-4D97-AF65-F5344CB8AC3E}">
        <p14:creationId xmlns:p14="http://schemas.microsoft.com/office/powerpoint/2010/main" val="1693498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65B14-836F-6E0C-BB0A-4F158DCF0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LC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6EE018-1C43-462C-3C63-7A23DF4206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C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258C50-A8DA-3E0E-A8CC-0E7BC58FD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22616-6DBF-4DCC-AD24-A279202106D4}" type="datetimeFigureOut">
              <a:rPr lang="en-LC" smtClean="0"/>
              <a:t>23/08/2023</a:t>
            </a:fld>
            <a:endParaRPr lang="en-LC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E08B6-E9D8-2A81-D773-58870612C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C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A9728C-1B44-D3AA-EEBC-C2922D90F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FD01-64CA-45E8-B4E8-0B4839765112}" type="slidenum">
              <a:rPr lang="en-LC" smtClean="0"/>
              <a:t>‹#›</a:t>
            </a:fld>
            <a:endParaRPr lang="en-LC"/>
          </a:p>
        </p:txBody>
      </p:sp>
    </p:spTree>
    <p:extLst>
      <p:ext uri="{BB962C8B-B14F-4D97-AF65-F5344CB8AC3E}">
        <p14:creationId xmlns:p14="http://schemas.microsoft.com/office/powerpoint/2010/main" val="3001589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627493-6A77-7446-7904-DBE89D7817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LC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C05CDD-2E40-B9AD-ED0C-ED0F5A8BCF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C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D61DED-6513-F1B8-E626-54923BEAC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22616-6DBF-4DCC-AD24-A279202106D4}" type="datetimeFigureOut">
              <a:rPr lang="en-LC" smtClean="0"/>
              <a:t>23/08/2023</a:t>
            </a:fld>
            <a:endParaRPr lang="en-LC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E8941-99C8-7C0E-B65C-7D11C57B2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C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8AD27D-EBFD-D650-671B-E807A87FC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FD01-64CA-45E8-B4E8-0B4839765112}" type="slidenum">
              <a:rPr lang="en-LC" smtClean="0"/>
              <a:t>‹#›</a:t>
            </a:fld>
            <a:endParaRPr lang="en-LC"/>
          </a:p>
        </p:txBody>
      </p:sp>
    </p:spTree>
    <p:extLst>
      <p:ext uri="{BB962C8B-B14F-4D97-AF65-F5344CB8AC3E}">
        <p14:creationId xmlns:p14="http://schemas.microsoft.com/office/powerpoint/2010/main" val="270023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7074F-E572-F15D-E915-439848725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LC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1EAEF-F26C-5463-2B3C-7CB2A68EB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C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32F93F-8083-24CF-6A8C-FFCE38533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22616-6DBF-4DCC-AD24-A279202106D4}" type="datetimeFigureOut">
              <a:rPr lang="en-LC" smtClean="0"/>
              <a:t>23/08/2023</a:t>
            </a:fld>
            <a:endParaRPr lang="en-LC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CEAF18-4B6E-5D7B-CEA6-A8E4C38B5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C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D34D9-CDFD-70B3-47E1-0BF64D94D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FD01-64CA-45E8-B4E8-0B4839765112}" type="slidenum">
              <a:rPr lang="en-LC" smtClean="0"/>
              <a:t>‹#›</a:t>
            </a:fld>
            <a:endParaRPr lang="en-LC"/>
          </a:p>
        </p:txBody>
      </p:sp>
    </p:spTree>
    <p:extLst>
      <p:ext uri="{BB962C8B-B14F-4D97-AF65-F5344CB8AC3E}">
        <p14:creationId xmlns:p14="http://schemas.microsoft.com/office/powerpoint/2010/main" val="3592668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EF55A-BC03-E8CD-5DB7-1AC778040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LC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3221F6-02AA-859C-112E-26538231EC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706CB9-EDFC-222F-DA7C-89C850430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22616-6DBF-4DCC-AD24-A279202106D4}" type="datetimeFigureOut">
              <a:rPr lang="en-LC" smtClean="0"/>
              <a:t>23/08/2023</a:t>
            </a:fld>
            <a:endParaRPr lang="en-LC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74560-3826-65B5-A1FF-00E78E7EF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C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ED673-5C1F-2D3B-249A-D0C5FE745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FD01-64CA-45E8-B4E8-0B4839765112}" type="slidenum">
              <a:rPr lang="en-LC" smtClean="0"/>
              <a:t>‹#›</a:t>
            </a:fld>
            <a:endParaRPr lang="en-LC"/>
          </a:p>
        </p:txBody>
      </p:sp>
    </p:spTree>
    <p:extLst>
      <p:ext uri="{BB962C8B-B14F-4D97-AF65-F5344CB8AC3E}">
        <p14:creationId xmlns:p14="http://schemas.microsoft.com/office/powerpoint/2010/main" val="2256966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975B1-EC34-A09D-7F11-83A85AB43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LC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1D57D-D3AA-ABBA-D262-EBBCD4947E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C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9094C5-4DD8-D57B-643E-E81A5AC78E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C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D50624-D902-E08C-9F4D-5C05FE4A3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22616-6DBF-4DCC-AD24-A279202106D4}" type="datetimeFigureOut">
              <a:rPr lang="en-LC" smtClean="0"/>
              <a:t>23/08/2023</a:t>
            </a:fld>
            <a:endParaRPr lang="en-LC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BF4018-0E14-B902-D4F7-0DD514121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C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176327-5A73-8A4B-5E9D-AD269E4B2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FD01-64CA-45E8-B4E8-0B4839765112}" type="slidenum">
              <a:rPr lang="en-LC" smtClean="0"/>
              <a:t>‹#›</a:t>
            </a:fld>
            <a:endParaRPr lang="en-LC"/>
          </a:p>
        </p:txBody>
      </p:sp>
    </p:spTree>
    <p:extLst>
      <p:ext uri="{BB962C8B-B14F-4D97-AF65-F5344CB8AC3E}">
        <p14:creationId xmlns:p14="http://schemas.microsoft.com/office/powerpoint/2010/main" val="3866852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C09BE-8BB1-96FD-C9EC-DE2F511F3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LC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EE408-C91C-83FD-B08D-FBFD59AFA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FAB883-A1BD-76C0-6D94-D1A90918E2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C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32C97A-E2EF-ADE9-AEEA-15F20BB28E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4804E1-6E8D-A5BA-F76E-147E369A75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C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55947C-5723-4A7E-7999-0EF9D8C8A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22616-6DBF-4DCC-AD24-A279202106D4}" type="datetimeFigureOut">
              <a:rPr lang="en-LC" smtClean="0"/>
              <a:t>23/08/2023</a:t>
            </a:fld>
            <a:endParaRPr lang="en-LC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03153C-CCF8-BD8A-F936-A25162D0C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C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2A4F0C-D183-3DD0-BD3D-7C0336EF8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FD01-64CA-45E8-B4E8-0B4839765112}" type="slidenum">
              <a:rPr lang="en-LC" smtClean="0"/>
              <a:t>‹#›</a:t>
            </a:fld>
            <a:endParaRPr lang="en-LC"/>
          </a:p>
        </p:txBody>
      </p:sp>
    </p:spTree>
    <p:extLst>
      <p:ext uri="{BB962C8B-B14F-4D97-AF65-F5344CB8AC3E}">
        <p14:creationId xmlns:p14="http://schemas.microsoft.com/office/powerpoint/2010/main" val="2036779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95E9A-E8D8-D62C-559F-1F8D1368B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LC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950B98-4A69-0C0B-705E-6B8DD4BB4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22616-6DBF-4DCC-AD24-A279202106D4}" type="datetimeFigureOut">
              <a:rPr lang="en-LC" smtClean="0"/>
              <a:t>23/08/2023</a:t>
            </a:fld>
            <a:endParaRPr lang="en-LC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02A98F-33EE-DD42-A8FA-925B9D203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C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0F44FF-B3CC-8918-4688-892929A8A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FD01-64CA-45E8-B4E8-0B4839765112}" type="slidenum">
              <a:rPr lang="en-LC" smtClean="0"/>
              <a:t>‹#›</a:t>
            </a:fld>
            <a:endParaRPr lang="en-LC"/>
          </a:p>
        </p:txBody>
      </p:sp>
    </p:spTree>
    <p:extLst>
      <p:ext uri="{BB962C8B-B14F-4D97-AF65-F5344CB8AC3E}">
        <p14:creationId xmlns:p14="http://schemas.microsoft.com/office/powerpoint/2010/main" val="403657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0E90EA-94A8-AB37-BD07-8F7F33542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22616-6DBF-4DCC-AD24-A279202106D4}" type="datetimeFigureOut">
              <a:rPr lang="en-LC" smtClean="0"/>
              <a:t>23/08/2023</a:t>
            </a:fld>
            <a:endParaRPr lang="en-LC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2ECE41-625A-5296-50C9-A4932DC70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C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5C0F19-0006-6F8E-75F4-5478CF855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FD01-64CA-45E8-B4E8-0B4839765112}" type="slidenum">
              <a:rPr lang="en-LC" smtClean="0"/>
              <a:t>‹#›</a:t>
            </a:fld>
            <a:endParaRPr lang="en-LC"/>
          </a:p>
        </p:txBody>
      </p:sp>
    </p:spTree>
    <p:extLst>
      <p:ext uri="{BB962C8B-B14F-4D97-AF65-F5344CB8AC3E}">
        <p14:creationId xmlns:p14="http://schemas.microsoft.com/office/powerpoint/2010/main" val="1572084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7D9AA-553E-95AA-BC66-5781C11CB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LC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2D7C4-EE3E-D752-3B3D-B1765CD80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C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ECAD8A-B31E-65DC-34C7-2949342911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2183E4-2697-3CF6-68E8-2197362B3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22616-6DBF-4DCC-AD24-A279202106D4}" type="datetimeFigureOut">
              <a:rPr lang="en-LC" smtClean="0"/>
              <a:t>23/08/2023</a:t>
            </a:fld>
            <a:endParaRPr lang="en-LC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1F14E-F77F-4076-F5E5-F2CBA2EA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C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B2B5F6-2ED3-AFCA-E4E6-70DC7D54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FD01-64CA-45E8-B4E8-0B4839765112}" type="slidenum">
              <a:rPr lang="en-LC" smtClean="0"/>
              <a:t>‹#›</a:t>
            </a:fld>
            <a:endParaRPr lang="en-LC"/>
          </a:p>
        </p:txBody>
      </p:sp>
    </p:spTree>
    <p:extLst>
      <p:ext uri="{BB962C8B-B14F-4D97-AF65-F5344CB8AC3E}">
        <p14:creationId xmlns:p14="http://schemas.microsoft.com/office/powerpoint/2010/main" val="139649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0045E-0461-A42E-9594-A92B400EC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LC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8C91C5-B71A-D28D-816F-61784AED01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LC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B9AECD-9438-E190-E4B0-99BCF23379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7876EE-0EC9-AC74-2B9F-EA9BB72F7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22616-6DBF-4DCC-AD24-A279202106D4}" type="datetimeFigureOut">
              <a:rPr lang="en-LC" smtClean="0"/>
              <a:t>23/08/2023</a:t>
            </a:fld>
            <a:endParaRPr lang="en-LC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301C99-C166-247A-2BAA-585E4B072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C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766E8E-F4CE-6212-DD21-CF84EE36B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FD01-64CA-45E8-B4E8-0B4839765112}" type="slidenum">
              <a:rPr lang="en-LC" smtClean="0"/>
              <a:t>‹#›</a:t>
            </a:fld>
            <a:endParaRPr lang="en-LC"/>
          </a:p>
        </p:txBody>
      </p:sp>
    </p:spTree>
    <p:extLst>
      <p:ext uri="{BB962C8B-B14F-4D97-AF65-F5344CB8AC3E}">
        <p14:creationId xmlns:p14="http://schemas.microsoft.com/office/powerpoint/2010/main" val="3429135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3C51AC-856F-3BF5-3915-CB6C6CD1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LC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6D1431-7871-A144-AC54-7F43B3E6B5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C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FD104-D065-8D8B-59F9-3D1CE14812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22616-6DBF-4DCC-AD24-A279202106D4}" type="datetimeFigureOut">
              <a:rPr lang="en-LC" smtClean="0"/>
              <a:t>23/08/2023</a:t>
            </a:fld>
            <a:endParaRPr lang="en-LC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EDAD3-8837-907E-8BAE-6539648DC4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LC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090D6-9166-15BF-2900-9801F1622B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7FD01-64CA-45E8-B4E8-0B4839765112}" type="slidenum">
              <a:rPr lang="en-LC" smtClean="0"/>
              <a:t>‹#›</a:t>
            </a:fld>
            <a:endParaRPr lang="en-LC"/>
          </a:p>
        </p:txBody>
      </p:sp>
    </p:spTree>
    <p:extLst>
      <p:ext uri="{BB962C8B-B14F-4D97-AF65-F5344CB8AC3E}">
        <p14:creationId xmlns:p14="http://schemas.microsoft.com/office/powerpoint/2010/main" val="3614528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8D08D-FF87-BC90-70C9-2863B35E69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</a:t>
            </a:r>
            <a:endParaRPr lang="en-LC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C1568E-1580-A69F-B353-9B38AB6632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LC"/>
          </a:p>
        </p:txBody>
      </p:sp>
    </p:spTree>
    <p:extLst>
      <p:ext uri="{BB962C8B-B14F-4D97-AF65-F5344CB8AC3E}">
        <p14:creationId xmlns:p14="http://schemas.microsoft.com/office/powerpoint/2010/main" val="2404459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FE811-A2F2-8DD4-4E05-71E0CB40B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LC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394F-C8BD-D5E5-1B0A-20614BEC8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</a:t>
            </a:r>
            <a:endParaRPr lang="en-LC" dirty="0"/>
          </a:p>
        </p:txBody>
      </p:sp>
    </p:spTree>
    <p:extLst>
      <p:ext uri="{BB962C8B-B14F-4D97-AF65-F5344CB8AC3E}">
        <p14:creationId xmlns:p14="http://schemas.microsoft.com/office/powerpoint/2010/main" val="8301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test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Coms Officer</dc:creator>
  <cp:lastModifiedBy>Coms Officer</cp:lastModifiedBy>
  <cp:revision>1</cp:revision>
  <dcterms:created xsi:type="dcterms:W3CDTF">2023-08-23T15:28:11Z</dcterms:created>
  <dcterms:modified xsi:type="dcterms:W3CDTF">2023-08-23T15:28:14Z</dcterms:modified>
</cp:coreProperties>
</file>